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1" r:id="rId1"/>
  </p:sldMasterIdLst>
  <p:notesMasterIdLst>
    <p:notesMasterId r:id="rId39"/>
  </p:notesMasterIdLst>
  <p:sldIdLst>
    <p:sldId id="281" r:id="rId2"/>
    <p:sldId id="278" r:id="rId3"/>
    <p:sldId id="288" r:id="rId4"/>
    <p:sldId id="290" r:id="rId5"/>
    <p:sldId id="291" r:id="rId6"/>
    <p:sldId id="274" r:id="rId7"/>
    <p:sldId id="257" r:id="rId8"/>
    <p:sldId id="258" r:id="rId9"/>
    <p:sldId id="275" r:id="rId10"/>
    <p:sldId id="259" r:id="rId11"/>
    <p:sldId id="276" r:id="rId12"/>
    <p:sldId id="260" r:id="rId13"/>
    <p:sldId id="282" r:id="rId14"/>
    <p:sldId id="261" r:id="rId15"/>
    <p:sldId id="283" r:id="rId16"/>
    <p:sldId id="262" r:id="rId17"/>
    <p:sldId id="284" r:id="rId18"/>
    <p:sldId id="263" r:id="rId19"/>
    <p:sldId id="296" r:id="rId20"/>
    <p:sldId id="285" r:id="rId21"/>
    <p:sldId id="264" r:id="rId22"/>
    <p:sldId id="265" r:id="rId23"/>
    <p:sldId id="266" r:id="rId24"/>
    <p:sldId id="286" r:id="rId25"/>
    <p:sldId id="277" r:id="rId26"/>
    <p:sldId id="267" r:id="rId27"/>
    <p:sldId id="289" r:id="rId28"/>
    <p:sldId id="287" r:id="rId29"/>
    <p:sldId id="270" r:id="rId30"/>
    <p:sldId id="292" r:id="rId31"/>
    <p:sldId id="293" r:id="rId32"/>
    <p:sldId id="294" r:id="rId33"/>
    <p:sldId id="295" r:id="rId34"/>
    <p:sldId id="297" r:id="rId35"/>
    <p:sldId id="298" r:id="rId36"/>
    <p:sldId id="299" r:id="rId37"/>
    <p:sldId id="30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1" autoAdjust="0"/>
    <p:restoredTop sz="90941" autoAdjust="0"/>
  </p:normalViewPr>
  <p:slideViewPr>
    <p:cSldViewPr snapToGrid="0">
      <p:cViewPr>
        <p:scale>
          <a:sx n="70" d="100"/>
          <a:sy n="70" d="100"/>
        </p:scale>
        <p:origin x="-522" y="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_rels/data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droitinfosystems.com/" TargetMode="External"/><Relationship Id="rId1" Type="http://schemas.openxmlformats.org/officeDocument/2006/relationships/hyperlink" Target="mailto:sales@adroitinfosystems.com" TargetMode="Externa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diagrams/_rels/drawing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droitinfosystems.com/" TargetMode="External"/><Relationship Id="rId1" Type="http://schemas.openxmlformats.org/officeDocument/2006/relationships/hyperlink" Target="mailto:sales@adroitinfosystems.com" TargetMode="External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E7005D-ECC5-4BD5-91B9-F3A184874BBB}" type="doc">
      <dgm:prSet loTypeId="urn:microsoft.com/office/officeart/2005/8/layout/orgChart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B18E8A-03D7-41BC-810F-00F820745811}">
      <dgm:prSet custT="1"/>
      <dgm:spPr/>
      <dgm:t>
        <a:bodyPr/>
        <a:lstStyle/>
        <a:p>
          <a:pPr rtl="0"/>
          <a:r>
            <a:rPr lang="en-US" sz="2000" dirty="0" smtClean="0"/>
            <a:t>Adroit Infosystems is Software Solutions Provider to Health Care domain in USA and Canada. We have Offices in Noida and USA and Development Center in Noida, India.</a:t>
          </a:r>
          <a:endParaRPr lang="en-US" sz="2000" dirty="0"/>
        </a:p>
      </dgm:t>
    </dgm:pt>
    <dgm:pt modelId="{DDA3F165-673B-4A50-A6B2-5791E7E7F7DF}" type="parTrans" cxnId="{E5F1E100-FAA5-4849-8EFD-CA6A39B10782}">
      <dgm:prSet/>
      <dgm:spPr/>
      <dgm:t>
        <a:bodyPr/>
        <a:lstStyle/>
        <a:p>
          <a:endParaRPr lang="en-US" sz="2000"/>
        </a:p>
      </dgm:t>
    </dgm:pt>
    <dgm:pt modelId="{6339A186-3E91-467F-A39B-8BC990E7ABA4}" type="sibTrans" cxnId="{E5F1E100-FAA5-4849-8EFD-CA6A39B10782}">
      <dgm:prSet/>
      <dgm:spPr/>
      <dgm:t>
        <a:bodyPr/>
        <a:lstStyle/>
        <a:p>
          <a:endParaRPr lang="en-US" sz="2000"/>
        </a:p>
      </dgm:t>
    </dgm:pt>
    <dgm:pt modelId="{25588EA6-7231-4D2A-8345-98903CD60FA2}">
      <dgm:prSet custT="1"/>
      <dgm:spPr/>
      <dgm:t>
        <a:bodyPr/>
        <a:lstStyle/>
        <a:p>
          <a:pPr rtl="0"/>
          <a:r>
            <a:rPr lang="en-US" sz="2000" dirty="0" smtClean="0"/>
            <a:t>Adroit Infosystems is a fast-growing Software Product Development and IT Services company providing full-spectrum software product development services to enterprises worldwide.</a:t>
          </a:r>
          <a:endParaRPr lang="en-US" sz="2000" dirty="0"/>
        </a:p>
      </dgm:t>
    </dgm:pt>
    <dgm:pt modelId="{41CEE84D-1DED-47A7-9DBB-D1BD80467ACC}" type="parTrans" cxnId="{BEC6D9E6-A94F-4C08-9D2A-23A8B4BE60B6}">
      <dgm:prSet/>
      <dgm:spPr/>
      <dgm:t>
        <a:bodyPr/>
        <a:lstStyle/>
        <a:p>
          <a:endParaRPr lang="en-US" sz="2000"/>
        </a:p>
      </dgm:t>
    </dgm:pt>
    <dgm:pt modelId="{42D06863-684E-4376-BAA4-92C2E9B3ABE7}" type="sibTrans" cxnId="{BEC6D9E6-A94F-4C08-9D2A-23A8B4BE60B6}">
      <dgm:prSet/>
      <dgm:spPr/>
      <dgm:t>
        <a:bodyPr/>
        <a:lstStyle/>
        <a:p>
          <a:endParaRPr lang="en-US" sz="2000"/>
        </a:p>
      </dgm:t>
    </dgm:pt>
    <dgm:pt modelId="{1EC05CB5-235D-474A-B4F4-2CB5328761F4}" type="pres">
      <dgm:prSet presAssocID="{F1E7005D-ECC5-4BD5-91B9-F3A184874BB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7EAB9E6-7968-4971-8407-81FFF7AEEE0F}" type="pres">
      <dgm:prSet presAssocID="{B1B18E8A-03D7-41BC-810F-00F820745811}" presName="hierRoot1" presStyleCnt="0">
        <dgm:presLayoutVars>
          <dgm:hierBranch val="init"/>
        </dgm:presLayoutVars>
      </dgm:prSet>
      <dgm:spPr/>
    </dgm:pt>
    <dgm:pt modelId="{CCDBDB67-ABCB-4B36-A379-18834ADC7A75}" type="pres">
      <dgm:prSet presAssocID="{B1B18E8A-03D7-41BC-810F-00F820745811}" presName="rootComposite1" presStyleCnt="0"/>
      <dgm:spPr/>
    </dgm:pt>
    <dgm:pt modelId="{659AFDBD-5862-4F40-9424-7FA0E96FA5E1}" type="pres">
      <dgm:prSet presAssocID="{B1B18E8A-03D7-41BC-810F-00F820745811}" presName="rootText1" presStyleLbl="node0" presStyleIdx="0" presStyleCnt="2" custScaleX="331597" custScaleY="1467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73B69B-7D3C-4DEA-A79F-71FC845F55A5}" type="pres">
      <dgm:prSet presAssocID="{B1B18E8A-03D7-41BC-810F-00F82074581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0C2FB258-B2A9-4049-8DC5-39B7591F5B9A}" type="pres">
      <dgm:prSet presAssocID="{B1B18E8A-03D7-41BC-810F-00F820745811}" presName="hierChild2" presStyleCnt="0"/>
      <dgm:spPr/>
    </dgm:pt>
    <dgm:pt modelId="{B6AD3F7E-6A04-4EEE-A617-0F695DB8692F}" type="pres">
      <dgm:prSet presAssocID="{B1B18E8A-03D7-41BC-810F-00F820745811}" presName="hierChild3" presStyleCnt="0"/>
      <dgm:spPr/>
    </dgm:pt>
    <dgm:pt modelId="{0FD31079-4D3F-44EB-9FC4-4EA76F3F7601}" type="pres">
      <dgm:prSet presAssocID="{25588EA6-7231-4D2A-8345-98903CD60FA2}" presName="hierRoot1" presStyleCnt="0">
        <dgm:presLayoutVars>
          <dgm:hierBranch val="init"/>
        </dgm:presLayoutVars>
      </dgm:prSet>
      <dgm:spPr/>
    </dgm:pt>
    <dgm:pt modelId="{915B19F8-B6ED-47BB-8C17-CF4263734BC8}" type="pres">
      <dgm:prSet presAssocID="{25588EA6-7231-4D2A-8345-98903CD60FA2}" presName="rootComposite1" presStyleCnt="0"/>
      <dgm:spPr/>
    </dgm:pt>
    <dgm:pt modelId="{356BC527-E6B0-4297-BCCC-32C080C42ED3}" type="pres">
      <dgm:prSet presAssocID="{25588EA6-7231-4D2A-8345-98903CD60FA2}" presName="rootText1" presStyleLbl="node0" presStyleIdx="1" presStyleCnt="2" custScaleX="331597" custScaleY="1467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4AC8C9-6B38-4E30-B779-464227A1194C}" type="pres">
      <dgm:prSet presAssocID="{25588EA6-7231-4D2A-8345-98903CD60FA2}" presName="rootConnector1" presStyleLbl="node1" presStyleIdx="0" presStyleCnt="0"/>
      <dgm:spPr/>
      <dgm:t>
        <a:bodyPr/>
        <a:lstStyle/>
        <a:p>
          <a:endParaRPr lang="en-US"/>
        </a:p>
      </dgm:t>
    </dgm:pt>
    <dgm:pt modelId="{2482B7AE-0360-41FC-9474-02B88086F67D}" type="pres">
      <dgm:prSet presAssocID="{25588EA6-7231-4D2A-8345-98903CD60FA2}" presName="hierChild2" presStyleCnt="0"/>
      <dgm:spPr/>
    </dgm:pt>
    <dgm:pt modelId="{178D89E9-FCA5-4DF4-8ED7-6C91EA3A9481}" type="pres">
      <dgm:prSet presAssocID="{25588EA6-7231-4D2A-8345-98903CD60FA2}" presName="hierChild3" presStyleCnt="0"/>
      <dgm:spPr/>
    </dgm:pt>
  </dgm:ptLst>
  <dgm:cxnLst>
    <dgm:cxn modelId="{14DDB07F-1AA1-412C-8D92-B88242F7A39A}" type="presOf" srcId="{25588EA6-7231-4D2A-8345-98903CD60FA2}" destId="{356BC527-E6B0-4297-BCCC-32C080C42ED3}" srcOrd="0" destOrd="0" presId="urn:microsoft.com/office/officeart/2005/8/layout/orgChart1"/>
    <dgm:cxn modelId="{E5F1E100-FAA5-4849-8EFD-CA6A39B10782}" srcId="{F1E7005D-ECC5-4BD5-91B9-F3A184874BBB}" destId="{B1B18E8A-03D7-41BC-810F-00F820745811}" srcOrd="0" destOrd="0" parTransId="{DDA3F165-673B-4A50-A6B2-5791E7E7F7DF}" sibTransId="{6339A186-3E91-467F-A39B-8BC990E7ABA4}"/>
    <dgm:cxn modelId="{BBA7272D-297C-4782-9832-2C2E9B60CBE0}" type="presOf" srcId="{B1B18E8A-03D7-41BC-810F-00F820745811}" destId="{9C73B69B-7D3C-4DEA-A79F-71FC845F55A5}" srcOrd="1" destOrd="0" presId="urn:microsoft.com/office/officeart/2005/8/layout/orgChart1"/>
    <dgm:cxn modelId="{AAAE9821-E20C-4BCF-9110-ADC25EF84FD7}" type="presOf" srcId="{B1B18E8A-03D7-41BC-810F-00F820745811}" destId="{659AFDBD-5862-4F40-9424-7FA0E96FA5E1}" srcOrd="0" destOrd="0" presId="urn:microsoft.com/office/officeart/2005/8/layout/orgChart1"/>
    <dgm:cxn modelId="{96B33D53-B311-422B-BFBF-863ED45D1D00}" type="presOf" srcId="{25588EA6-7231-4D2A-8345-98903CD60FA2}" destId="{2D4AC8C9-6B38-4E30-B779-464227A1194C}" srcOrd="1" destOrd="0" presId="urn:microsoft.com/office/officeart/2005/8/layout/orgChart1"/>
    <dgm:cxn modelId="{BEC6D9E6-A94F-4C08-9D2A-23A8B4BE60B6}" srcId="{F1E7005D-ECC5-4BD5-91B9-F3A184874BBB}" destId="{25588EA6-7231-4D2A-8345-98903CD60FA2}" srcOrd="1" destOrd="0" parTransId="{41CEE84D-1DED-47A7-9DBB-D1BD80467ACC}" sibTransId="{42D06863-684E-4376-BAA4-92C2E9B3ABE7}"/>
    <dgm:cxn modelId="{1FBB4407-C1A5-4DDC-A638-E96862F5AB41}" type="presOf" srcId="{F1E7005D-ECC5-4BD5-91B9-F3A184874BBB}" destId="{1EC05CB5-235D-474A-B4F4-2CB5328761F4}" srcOrd="0" destOrd="0" presId="urn:microsoft.com/office/officeart/2005/8/layout/orgChart1"/>
    <dgm:cxn modelId="{70EB8E9D-92F9-4916-9128-5141B7C9273B}" type="presParOf" srcId="{1EC05CB5-235D-474A-B4F4-2CB5328761F4}" destId="{E7EAB9E6-7968-4971-8407-81FFF7AEEE0F}" srcOrd="0" destOrd="0" presId="urn:microsoft.com/office/officeart/2005/8/layout/orgChart1"/>
    <dgm:cxn modelId="{11B4A0DA-B5B9-4BD4-99D7-9DCC4D1DC976}" type="presParOf" srcId="{E7EAB9E6-7968-4971-8407-81FFF7AEEE0F}" destId="{CCDBDB67-ABCB-4B36-A379-18834ADC7A75}" srcOrd="0" destOrd="0" presId="urn:microsoft.com/office/officeart/2005/8/layout/orgChart1"/>
    <dgm:cxn modelId="{BAE0C7C2-FE3A-4401-BB3C-1AD85113FF8C}" type="presParOf" srcId="{CCDBDB67-ABCB-4B36-A379-18834ADC7A75}" destId="{659AFDBD-5862-4F40-9424-7FA0E96FA5E1}" srcOrd="0" destOrd="0" presId="urn:microsoft.com/office/officeart/2005/8/layout/orgChart1"/>
    <dgm:cxn modelId="{90C7DC26-E374-4722-95DA-577D8FDFCE8F}" type="presParOf" srcId="{CCDBDB67-ABCB-4B36-A379-18834ADC7A75}" destId="{9C73B69B-7D3C-4DEA-A79F-71FC845F55A5}" srcOrd="1" destOrd="0" presId="urn:microsoft.com/office/officeart/2005/8/layout/orgChart1"/>
    <dgm:cxn modelId="{DA22F61E-191B-4998-8D5B-09CC89D5CFF0}" type="presParOf" srcId="{E7EAB9E6-7968-4971-8407-81FFF7AEEE0F}" destId="{0C2FB258-B2A9-4049-8DC5-39B7591F5B9A}" srcOrd="1" destOrd="0" presId="urn:microsoft.com/office/officeart/2005/8/layout/orgChart1"/>
    <dgm:cxn modelId="{A715ED2B-FF21-49BE-A706-F9FBF9BD9B29}" type="presParOf" srcId="{E7EAB9E6-7968-4971-8407-81FFF7AEEE0F}" destId="{B6AD3F7E-6A04-4EEE-A617-0F695DB8692F}" srcOrd="2" destOrd="0" presId="urn:microsoft.com/office/officeart/2005/8/layout/orgChart1"/>
    <dgm:cxn modelId="{73637C14-9D7C-4FEF-BD39-A3E6D29240FA}" type="presParOf" srcId="{1EC05CB5-235D-474A-B4F4-2CB5328761F4}" destId="{0FD31079-4D3F-44EB-9FC4-4EA76F3F7601}" srcOrd="1" destOrd="0" presId="urn:microsoft.com/office/officeart/2005/8/layout/orgChart1"/>
    <dgm:cxn modelId="{F3C98C3C-6674-476A-89B8-83EA451062C9}" type="presParOf" srcId="{0FD31079-4D3F-44EB-9FC4-4EA76F3F7601}" destId="{915B19F8-B6ED-47BB-8C17-CF4263734BC8}" srcOrd="0" destOrd="0" presId="urn:microsoft.com/office/officeart/2005/8/layout/orgChart1"/>
    <dgm:cxn modelId="{900BEDF2-1152-4183-B3CE-A85307A0DFC3}" type="presParOf" srcId="{915B19F8-B6ED-47BB-8C17-CF4263734BC8}" destId="{356BC527-E6B0-4297-BCCC-32C080C42ED3}" srcOrd="0" destOrd="0" presId="urn:microsoft.com/office/officeart/2005/8/layout/orgChart1"/>
    <dgm:cxn modelId="{F65EC832-AFBD-44FA-8FDB-A8522A3F8711}" type="presParOf" srcId="{915B19F8-B6ED-47BB-8C17-CF4263734BC8}" destId="{2D4AC8C9-6B38-4E30-B779-464227A1194C}" srcOrd="1" destOrd="0" presId="urn:microsoft.com/office/officeart/2005/8/layout/orgChart1"/>
    <dgm:cxn modelId="{2E54FFE2-1F0E-4524-A4F6-0724ED2D7093}" type="presParOf" srcId="{0FD31079-4D3F-44EB-9FC4-4EA76F3F7601}" destId="{2482B7AE-0360-41FC-9474-02B88086F67D}" srcOrd="1" destOrd="0" presId="urn:microsoft.com/office/officeart/2005/8/layout/orgChart1"/>
    <dgm:cxn modelId="{9897D554-C418-4CB0-9A99-07D8C549BD06}" type="presParOf" srcId="{0FD31079-4D3F-44EB-9FC4-4EA76F3F7601}" destId="{178D89E9-FCA5-4DF4-8ED7-6C91EA3A948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A65E847-4089-4F7E-8DE7-0E1AA618550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48EE34-D0E4-4FC0-A145-013963B38BD8}">
      <dgm:prSet custT="1"/>
      <dgm:spPr/>
      <dgm:t>
        <a:bodyPr/>
        <a:lstStyle/>
        <a:p>
          <a:pPr rtl="0"/>
          <a:r>
            <a:rPr lang="en-US" sz="1800" smtClean="0"/>
            <a:t>Tracks all surgeries performed in the hospital</a:t>
          </a:r>
          <a:endParaRPr lang="en-US" sz="1800"/>
        </a:p>
      </dgm:t>
    </dgm:pt>
    <dgm:pt modelId="{723A9301-DCC5-4312-AE05-26E9148EEDCA}" type="parTrans" cxnId="{DC20E541-8258-4259-80DF-B66A62640742}">
      <dgm:prSet/>
      <dgm:spPr/>
      <dgm:t>
        <a:bodyPr/>
        <a:lstStyle/>
        <a:p>
          <a:endParaRPr lang="en-US" sz="1800"/>
        </a:p>
      </dgm:t>
    </dgm:pt>
    <dgm:pt modelId="{FC25E4A1-021B-42D3-9C5A-BB0BE0B2B862}" type="sibTrans" cxnId="{DC20E541-8258-4259-80DF-B66A62640742}">
      <dgm:prSet/>
      <dgm:spPr/>
      <dgm:t>
        <a:bodyPr/>
        <a:lstStyle/>
        <a:p>
          <a:endParaRPr lang="en-US" sz="1800"/>
        </a:p>
      </dgm:t>
    </dgm:pt>
    <dgm:pt modelId="{C5049904-16AF-49CE-AA09-E9EAAB4CBE3F}">
      <dgm:prSet custT="1"/>
      <dgm:spPr/>
      <dgm:t>
        <a:bodyPr/>
        <a:lstStyle/>
        <a:p>
          <a:pPr rtl="0"/>
          <a:r>
            <a:rPr lang="en-US" sz="1800" smtClean="0"/>
            <a:t>Optimizes theater schedules</a:t>
          </a:r>
          <a:endParaRPr lang="en-US" sz="1800"/>
        </a:p>
      </dgm:t>
    </dgm:pt>
    <dgm:pt modelId="{F49EE048-3F32-4FB3-ADEA-7A26B6F89DC9}" type="parTrans" cxnId="{0C93CB78-4AE5-43CB-91D3-E4A01A415587}">
      <dgm:prSet/>
      <dgm:spPr/>
      <dgm:t>
        <a:bodyPr/>
        <a:lstStyle/>
        <a:p>
          <a:endParaRPr lang="en-US" sz="1800"/>
        </a:p>
      </dgm:t>
    </dgm:pt>
    <dgm:pt modelId="{41D01287-8114-48E4-83A7-4A3DA189CA0D}" type="sibTrans" cxnId="{0C93CB78-4AE5-43CB-91D3-E4A01A415587}">
      <dgm:prSet/>
      <dgm:spPr/>
      <dgm:t>
        <a:bodyPr/>
        <a:lstStyle/>
        <a:p>
          <a:endParaRPr lang="en-US" sz="1800"/>
        </a:p>
      </dgm:t>
    </dgm:pt>
    <dgm:pt modelId="{05063FA4-6291-4A08-9847-CA0BC733667A}">
      <dgm:prSet custT="1"/>
      <dgm:spPr/>
      <dgm:t>
        <a:bodyPr/>
        <a:lstStyle/>
        <a:p>
          <a:pPr rtl="0"/>
          <a:r>
            <a:rPr lang="en-US" sz="1800" dirty="0" smtClean="0"/>
            <a:t>Overview of assigned surgeons and nurses for surgery</a:t>
          </a:r>
          <a:endParaRPr lang="en-US" sz="1800" dirty="0"/>
        </a:p>
      </dgm:t>
    </dgm:pt>
    <dgm:pt modelId="{58D3A98F-2617-489B-8142-3BB2851F53F8}" type="parTrans" cxnId="{B73A3AFD-D9AB-4B5B-8223-38D316F619D0}">
      <dgm:prSet/>
      <dgm:spPr/>
      <dgm:t>
        <a:bodyPr/>
        <a:lstStyle/>
        <a:p>
          <a:endParaRPr lang="en-US" sz="1800"/>
        </a:p>
      </dgm:t>
    </dgm:pt>
    <dgm:pt modelId="{0DA2E0AF-20FD-40C6-840B-CBBCF5987CE7}" type="sibTrans" cxnId="{B73A3AFD-D9AB-4B5B-8223-38D316F619D0}">
      <dgm:prSet/>
      <dgm:spPr/>
      <dgm:t>
        <a:bodyPr/>
        <a:lstStyle/>
        <a:p>
          <a:endParaRPr lang="en-US" sz="1800"/>
        </a:p>
      </dgm:t>
    </dgm:pt>
    <dgm:pt modelId="{5393A94C-3742-49E5-8D11-03C1F950A8D3}">
      <dgm:prSet custT="1"/>
      <dgm:spPr/>
      <dgm:t>
        <a:bodyPr/>
        <a:lstStyle/>
        <a:p>
          <a:pPr rtl="0"/>
          <a:r>
            <a:rPr lang="en-US" sz="1800" dirty="0" smtClean="0"/>
            <a:t>Records of surgery details and checklists associated</a:t>
          </a:r>
          <a:endParaRPr lang="en-US" sz="1800" dirty="0"/>
        </a:p>
      </dgm:t>
    </dgm:pt>
    <dgm:pt modelId="{9B76164F-1E0B-43A3-A3A6-F16ED962D8FE}" type="parTrans" cxnId="{BDBBB8E5-822D-4C5D-9C06-C3428FA108B0}">
      <dgm:prSet/>
      <dgm:spPr/>
      <dgm:t>
        <a:bodyPr/>
        <a:lstStyle/>
        <a:p>
          <a:endParaRPr lang="en-US" sz="1800"/>
        </a:p>
      </dgm:t>
    </dgm:pt>
    <dgm:pt modelId="{F8C37C1C-8AF8-4194-9A05-43B27E10F3E8}" type="sibTrans" cxnId="{BDBBB8E5-822D-4C5D-9C06-C3428FA108B0}">
      <dgm:prSet/>
      <dgm:spPr/>
      <dgm:t>
        <a:bodyPr/>
        <a:lstStyle/>
        <a:p>
          <a:endParaRPr lang="en-US" sz="1800"/>
        </a:p>
      </dgm:t>
    </dgm:pt>
    <dgm:pt modelId="{CB26ECE3-5987-484B-BB24-680E031621CB}">
      <dgm:prSet custT="1"/>
      <dgm:spPr/>
      <dgm:t>
        <a:bodyPr/>
        <a:lstStyle/>
        <a:p>
          <a:pPr rtl="0"/>
          <a:r>
            <a:rPr lang="en-US" sz="1800" smtClean="0"/>
            <a:t>Electronic consent of the patient or the relatives</a:t>
          </a:r>
          <a:endParaRPr lang="en-US" sz="1800"/>
        </a:p>
      </dgm:t>
    </dgm:pt>
    <dgm:pt modelId="{1B29EBE2-1FA9-40C7-946D-D50CBB443EA1}" type="parTrans" cxnId="{201AC574-D1C5-4695-8FB8-AC9B4008E88E}">
      <dgm:prSet/>
      <dgm:spPr/>
      <dgm:t>
        <a:bodyPr/>
        <a:lstStyle/>
        <a:p>
          <a:endParaRPr lang="en-US" sz="1800"/>
        </a:p>
      </dgm:t>
    </dgm:pt>
    <dgm:pt modelId="{855265A1-27D6-4E70-8069-B7E32D10D099}" type="sibTrans" cxnId="{201AC574-D1C5-4695-8FB8-AC9B4008E88E}">
      <dgm:prSet/>
      <dgm:spPr/>
      <dgm:t>
        <a:bodyPr/>
        <a:lstStyle/>
        <a:p>
          <a:endParaRPr lang="en-US" sz="1800"/>
        </a:p>
      </dgm:t>
    </dgm:pt>
    <dgm:pt modelId="{4493FF66-0124-4991-97E5-043EB7E7ADBA}">
      <dgm:prSet custT="1"/>
      <dgm:spPr/>
      <dgm:t>
        <a:bodyPr/>
        <a:lstStyle/>
        <a:p>
          <a:pPr rtl="0"/>
          <a:r>
            <a:rPr lang="en-US" sz="1800" dirty="0" smtClean="0"/>
            <a:t>Maintains pre and postoperative conditions data</a:t>
          </a:r>
          <a:endParaRPr lang="en-US" sz="1800" dirty="0"/>
        </a:p>
      </dgm:t>
    </dgm:pt>
    <dgm:pt modelId="{C7D101B8-0576-473D-91A8-82C71206A5B0}" type="parTrans" cxnId="{2131885D-353D-40FA-BF99-AC74D1B564CF}">
      <dgm:prSet/>
      <dgm:spPr/>
      <dgm:t>
        <a:bodyPr/>
        <a:lstStyle/>
        <a:p>
          <a:endParaRPr lang="en-US" sz="1800"/>
        </a:p>
      </dgm:t>
    </dgm:pt>
    <dgm:pt modelId="{19A9A295-E6D1-466D-8A89-D5EC7D6B6139}" type="sibTrans" cxnId="{2131885D-353D-40FA-BF99-AC74D1B564CF}">
      <dgm:prSet/>
      <dgm:spPr/>
      <dgm:t>
        <a:bodyPr/>
        <a:lstStyle/>
        <a:p>
          <a:endParaRPr lang="en-US" sz="1800"/>
        </a:p>
      </dgm:t>
    </dgm:pt>
    <dgm:pt modelId="{802541C0-E0A8-471B-B3DF-0F1C44951367}">
      <dgm:prSet custT="1"/>
      <dgm:spPr/>
      <dgm:t>
        <a:bodyPr/>
        <a:lstStyle/>
        <a:p>
          <a:pPr rtl="0"/>
          <a:r>
            <a:rPr lang="en-US" sz="1800" dirty="0" smtClean="0"/>
            <a:t>CPT codes for all the procedures carried out</a:t>
          </a:r>
          <a:endParaRPr lang="en-US" sz="1800" dirty="0"/>
        </a:p>
      </dgm:t>
    </dgm:pt>
    <dgm:pt modelId="{C8583931-CF54-466A-92E1-7FA3C8A5403F}" type="parTrans" cxnId="{8E3F2094-805F-47E1-958D-6D0C4D3C3609}">
      <dgm:prSet/>
      <dgm:spPr/>
      <dgm:t>
        <a:bodyPr/>
        <a:lstStyle/>
        <a:p>
          <a:endParaRPr lang="en-US" sz="1800"/>
        </a:p>
      </dgm:t>
    </dgm:pt>
    <dgm:pt modelId="{762B03D2-E4BE-41FF-884F-FEF5C7C9D598}" type="sibTrans" cxnId="{8E3F2094-805F-47E1-958D-6D0C4D3C3609}">
      <dgm:prSet/>
      <dgm:spPr/>
      <dgm:t>
        <a:bodyPr/>
        <a:lstStyle/>
        <a:p>
          <a:endParaRPr lang="en-US" sz="1800"/>
        </a:p>
      </dgm:t>
    </dgm:pt>
    <dgm:pt modelId="{880CCC06-EC16-445C-BD2E-E63EB5C3BE98}" type="pres">
      <dgm:prSet presAssocID="{0A65E847-4089-4F7E-8DE7-0E1AA618550F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7CEAA47-2E57-4C72-9386-391443CFBE6B}" type="pres">
      <dgm:prSet presAssocID="{0A65E847-4089-4F7E-8DE7-0E1AA618550F}" presName="Name1" presStyleCnt="0"/>
      <dgm:spPr/>
    </dgm:pt>
    <dgm:pt modelId="{42B0BE59-D5E0-4742-B4E4-A99D8B78F215}" type="pres">
      <dgm:prSet presAssocID="{0A65E847-4089-4F7E-8DE7-0E1AA618550F}" presName="cycle" presStyleCnt="0"/>
      <dgm:spPr/>
    </dgm:pt>
    <dgm:pt modelId="{986BB99C-1880-4376-961E-7EB194D2CAAE}" type="pres">
      <dgm:prSet presAssocID="{0A65E847-4089-4F7E-8DE7-0E1AA618550F}" presName="srcNode" presStyleLbl="node1" presStyleIdx="0" presStyleCnt="7"/>
      <dgm:spPr/>
    </dgm:pt>
    <dgm:pt modelId="{BCD2512F-32C3-44CE-B1D2-582E978148E6}" type="pres">
      <dgm:prSet presAssocID="{0A65E847-4089-4F7E-8DE7-0E1AA618550F}" presName="conn" presStyleLbl="parChTrans1D2" presStyleIdx="0" presStyleCnt="1"/>
      <dgm:spPr/>
      <dgm:t>
        <a:bodyPr/>
        <a:lstStyle/>
        <a:p>
          <a:endParaRPr lang="en-US"/>
        </a:p>
      </dgm:t>
    </dgm:pt>
    <dgm:pt modelId="{92B81AC0-1FA8-40C5-B440-B45A3EDCD59B}" type="pres">
      <dgm:prSet presAssocID="{0A65E847-4089-4F7E-8DE7-0E1AA618550F}" presName="extraNode" presStyleLbl="node1" presStyleIdx="0" presStyleCnt="7"/>
      <dgm:spPr/>
    </dgm:pt>
    <dgm:pt modelId="{7C3E7015-4E9D-4944-9F23-BEE43021ECEB}" type="pres">
      <dgm:prSet presAssocID="{0A65E847-4089-4F7E-8DE7-0E1AA618550F}" presName="dstNode" presStyleLbl="node1" presStyleIdx="0" presStyleCnt="7"/>
      <dgm:spPr/>
    </dgm:pt>
    <dgm:pt modelId="{760DCF7E-2543-436A-9C42-496C2B5C5B16}" type="pres">
      <dgm:prSet presAssocID="{E348EE34-D0E4-4FC0-A145-013963B38BD8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98DFEC-B4B9-4A96-A157-43E5726F6708}" type="pres">
      <dgm:prSet presAssocID="{E348EE34-D0E4-4FC0-A145-013963B38BD8}" presName="accent_1" presStyleCnt="0"/>
      <dgm:spPr/>
    </dgm:pt>
    <dgm:pt modelId="{BE13A106-16C1-43B6-A8F2-3B39015C914C}" type="pres">
      <dgm:prSet presAssocID="{E348EE34-D0E4-4FC0-A145-013963B38BD8}" presName="accentRepeatNode" presStyleLbl="solidFgAcc1" presStyleIdx="0" presStyleCnt="7"/>
      <dgm:spPr/>
    </dgm:pt>
    <dgm:pt modelId="{BCFADBEC-4F97-426D-9E85-9A039EC3682D}" type="pres">
      <dgm:prSet presAssocID="{C5049904-16AF-49CE-AA09-E9EAAB4CBE3F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32F4F8-E749-4068-B5B0-15BD8D005529}" type="pres">
      <dgm:prSet presAssocID="{C5049904-16AF-49CE-AA09-E9EAAB4CBE3F}" presName="accent_2" presStyleCnt="0"/>
      <dgm:spPr/>
    </dgm:pt>
    <dgm:pt modelId="{70B4221D-6304-4924-9FA2-1D06C27663FC}" type="pres">
      <dgm:prSet presAssocID="{C5049904-16AF-49CE-AA09-E9EAAB4CBE3F}" presName="accentRepeatNode" presStyleLbl="solidFgAcc1" presStyleIdx="1" presStyleCnt="7"/>
      <dgm:spPr/>
    </dgm:pt>
    <dgm:pt modelId="{2C4E6BE8-FD62-421A-A733-436DDEE0BC80}" type="pres">
      <dgm:prSet presAssocID="{05063FA4-6291-4A08-9847-CA0BC733667A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8EF649-5F03-4A27-95B6-8176DAB7DD97}" type="pres">
      <dgm:prSet presAssocID="{05063FA4-6291-4A08-9847-CA0BC733667A}" presName="accent_3" presStyleCnt="0"/>
      <dgm:spPr/>
    </dgm:pt>
    <dgm:pt modelId="{5207DE16-59BD-4075-93D6-1457E3C19ED2}" type="pres">
      <dgm:prSet presAssocID="{05063FA4-6291-4A08-9847-CA0BC733667A}" presName="accentRepeatNode" presStyleLbl="solidFgAcc1" presStyleIdx="2" presStyleCnt="7"/>
      <dgm:spPr/>
    </dgm:pt>
    <dgm:pt modelId="{5C24BAEF-C174-4984-AAFE-DD74E2A66092}" type="pres">
      <dgm:prSet presAssocID="{5393A94C-3742-49E5-8D11-03C1F950A8D3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DE82B4-F6AB-4689-B38B-B4C872C49D89}" type="pres">
      <dgm:prSet presAssocID="{5393A94C-3742-49E5-8D11-03C1F950A8D3}" presName="accent_4" presStyleCnt="0"/>
      <dgm:spPr/>
    </dgm:pt>
    <dgm:pt modelId="{93B9DDC7-0124-4E75-86DA-C55412EA6D59}" type="pres">
      <dgm:prSet presAssocID="{5393A94C-3742-49E5-8D11-03C1F950A8D3}" presName="accentRepeatNode" presStyleLbl="solidFgAcc1" presStyleIdx="3" presStyleCnt="7"/>
      <dgm:spPr/>
    </dgm:pt>
    <dgm:pt modelId="{059813BB-3B13-45CC-AE89-9C2D7808D8FD}" type="pres">
      <dgm:prSet presAssocID="{CB26ECE3-5987-484B-BB24-680E031621CB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15AF30-1FE9-4831-AF98-8F58BD181018}" type="pres">
      <dgm:prSet presAssocID="{CB26ECE3-5987-484B-BB24-680E031621CB}" presName="accent_5" presStyleCnt="0"/>
      <dgm:spPr/>
    </dgm:pt>
    <dgm:pt modelId="{FA9A99BB-A9FC-4E5D-955F-F1C954B4E3C5}" type="pres">
      <dgm:prSet presAssocID="{CB26ECE3-5987-484B-BB24-680E031621CB}" presName="accentRepeatNode" presStyleLbl="solidFgAcc1" presStyleIdx="4" presStyleCnt="7"/>
      <dgm:spPr/>
    </dgm:pt>
    <dgm:pt modelId="{34DD47DC-AE9E-4D58-A340-7B6A5616F922}" type="pres">
      <dgm:prSet presAssocID="{4493FF66-0124-4991-97E5-043EB7E7ADBA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4EBEF0-3D07-40FB-86C8-6B8B05B8F89B}" type="pres">
      <dgm:prSet presAssocID="{4493FF66-0124-4991-97E5-043EB7E7ADBA}" presName="accent_6" presStyleCnt="0"/>
      <dgm:spPr/>
    </dgm:pt>
    <dgm:pt modelId="{B479EE93-79D6-46A5-95F9-3EE11EEECE32}" type="pres">
      <dgm:prSet presAssocID="{4493FF66-0124-4991-97E5-043EB7E7ADBA}" presName="accentRepeatNode" presStyleLbl="solidFgAcc1" presStyleIdx="5" presStyleCnt="7"/>
      <dgm:spPr/>
    </dgm:pt>
    <dgm:pt modelId="{E4F5B054-D157-4AAA-BFF6-9C67F1F76FFB}" type="pres">
      <dgm:prSet presAssocID="{802541C0-E0A8-471B-B3DF-0F1C44951367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231E90-7717-4338-AB25-F3B871FD1CDD}" type="pres">
      <dgm:prSet presAssocID="{802541C0-E0A8-471B-B3DF-0F1C44951367}" presName="accent_7" presStyleCnt="0"/>
      <dgm:spPr/>
    </dgm:pt>
    <dgm:pt modelId="{672438C3-209F-46D9-8C9A-F2F840687F98}" type="pres">
      <dgm:prSet presAssocID="{802541C0-E0A8-471B-B3DF-0F1C44951367}" presName="accentRepeatNode" presStyleLbl="solidFgAcc1" presStyleIdx="6" presStyleCnt="7"/>
      <dgm:spPr/>
    </dgm:pt>
  </dgm:ptLst>
  <dgm:cxnLst>
    <dgm:cxn modelId="{201AC574-D1C5-4695-8FB8-AC9B4008E88E}" srcId="{0A65E847-4089-4F7E-8DE7-0E1AA618550F}" destId="{CB26ECE3-5987-484B-BB24-680E031621CB}" srcOrd="4" destOrd="0" parTransId="{1B29EBE2-1FA9-40C7-946D-D50CBB443EA1}" sibTransId="{855265A1-27D6-4E70-8069-B7E32D10D099}"/>
    <dgm:cxn modelId="{BDBBB8E5-822D-4C5D-9C06-C3428FA108B0}" srcId="{0A65E847-4089-4F7E-8DE7-0E1AA618550F}" destId="{5393A94C-3742-49E5-8D11-03C1F950A8D3}" srcOrd="3" destOrd="0" parTransId="{9B76164F-1E0B-43A3-A3A6-F16ED962D8FE}" sibTransId="{F8C37C1C-8AF8-4194-9A05-43B27E10F3E8}"/>
    <dgm:cxn modelId="{2131885D-353D-40FA-BF99-AC74D1B564CF}" srcId="{0A65E847-4089-4F7E-8DE7-0E1AA618550F}" destId="{4493FF66-0124-4991-97E5-043EB7E7ADBA}" srcOrd="5" destOrd="0" parTransId="{C7D101B8-0576-473D-91A8-82C71206A5B0}" sibTransId="{19A9A295-E6D1-466D-8A89-D5EC7D6B6139}"/>
    <dgm:cxn modelId="{1ECF43A1-4BB2-49EF-8066-3A6CBEC0F6EF}" type="presOf" srcId="{802541C0-E0A8-471B-B3DF-0F1C44951367}" destId="{E4F5B054-D157-4AAA-BFF6-9C67F1F76FFB}" srcOrd="0" destOrd="0" presId="urn:microsoft.com/office/officeart/2008/layout/VerticalCurvedList"/>
    <dgm:cxn modelId="{8E3F2094-805F-47E1-958D-6D0C4D3C3609}" srcId="{0A65E847-4089-4F7E-8DE7-0E1AA618550F}" destId="{802541C0-E0A8-471B-B3DF-0F1C44951367}" srcOrd="6" destOrd="0" parTransId="{C8583931-CF54-466A-92E1-7FA3C8A5403F}" sibTransId="{762B03D2-E4BE-41FF-884F-FEF5C7C9D598}"/>
    <dgm:cxn modelId="{969E17CB-A5D5-4EFC-8235-A5A53174D23E}" type="presOf" srcId="{CB26ECE3-5987-484B-BB24-680E031621CB}" destId="{059813BB-3B13-45CC-AE89-9C2D7808D8FD}" srcOrd="0" destOrd="0" presId="urn:microsoft.com/office/officeart/2008/layout/VerticalCurvedList"/>
    <dgm:cxn modelId="{B73A3AFD-D9AB-4B5B-8223-38D316F619D0}" srcId="{0A65E847-4089-4F7E-8DE7-0E1AA618550F}" destId="{05063FA4-6291-4A08-9847-CA0BC733667A}" srcOrd="2" destOrd="0" parTransId="{58D3A98F-2617-489B-8142-3BB2851F53F8}" sibTransId="{0DA2E0AF-20FD-40C6-840B-CBBCF5987CE7}"/>
    <dgm:cxn modelId="{9E9D5538-6E7E-478C-9474-55CD4FE378AE}" type="presOf" srcId="{05063FA4-6291-4A08-9847-CA0BC733667A}" destId="{2C4E6BE8-FD62-421A-A733-436DDEE0BC80}" srcOrd="0" destOrd="0" presId="urn:microsoft.com/office/officeart/2008/layout/VerticalCurvedList"/>
    <dgm:cxn modelId="{CC4D8D2A-6059-4FF8-9790-43C2DE3E3834}" type="presOf" srcId="{0A65E847-4089-4F7E-8DE7-0E1AA618550F}" destId="{880CCC06-EC16-445C-BD2E-E63EB5C3BE98}" srcOrd="0" destOrd="0" presId="urn:microsoft.com/office/officeart/2008/layout/VerticalCurvedList"/>
    <dgm:cxn modelId="{887CE7DD-38F5-42F9-B747-B50ADEB0679A}" type="presOf" srcId="{4493FF66-0124-4991-97E5-043EB7E7ADBA}" destId="{34DD47DC-AE9E-4D58-A340-7B6A5616F922}" srcOrd="0" destOrd="0" presId="urn:microsoft.com/office/officeart/2008/layout/VerticalCurvedList"/>
    <dgm:cxn modelId="{F4025727-3719-4D1A-A3D6-B687A9BFEA69}" type="presOf" srcId="{C5049904-16AF-49CE-AA09-E9EAAB4CBE3F}" destId="{BCFADBEC-4F97-426D-9E85-9A039EC3682D}" srcOrd="0" destOrd="0" presId="urn:microsoft.com/office/officeart/2008/layout/VerticalCurvedList"/>
    <dgm:cxn modelId="{0C93CB78-4AE5-43CB-91D3-E4A01A415587}" srcId="{0A65E847-4089-4F7E-8DE7-0E1AA618550F}" destId="{C5049904-16AF-49CE-AA09-E9EAAB4CBE3F}" srcOrd="1" destOrd="0" parTransId="{F49EE048-3F32-4FB3-ADEA-7A26B6F89DC9}" sibTransId="{41D01287-8114-48E4-83A7-4A3DA189CA0D}"/>
    <dgm:cxn modelId="{0B11881C-46AF-4AA0-97C3-B9B34F52D085}" type="presOf" srcId="{5393A94C-3742-49E5-8D11-03C1F950A8D3}" destId="{5C24BAEF-C174-4984-AAFE-DD74E2A66092}" srcOrd="0" destOrd="0" presId="urn:microsoft.com/office/officeart/2008/layout/VerticalCurvedList"/>
    <dgm:cxn modelId="{DC20E541-8258-4259-80DF-B66A62640742}" srcId="{0A65E847-4089-4F7E-8DE7-0E1AA618550F}" destId="{E348EE34-D0E4-4FC0-A145-013963B38BD8}" srcOrd="0" destOrd="0" parTransId="{723A9301-DCC5-4312-AE05-26E9148EEDCA}" sibTransId="{FC25E4A1-021B-42D3-9C5A-BB0BE0B2B862}"/>
    <dgm:cxn modelId="{A320F6CA-39FE-458B-AABC-B8BB63F22A22}" type="presOf" srcId="{E348EE34-D0E4-4FC0-A145-013963B38BD8}" destId="{760DCF7E-2543-436A-9C42-496C2B5C5B16}" srcOrd="0" destOrd="0" presId="urn:microsoft.com/office/officeart/2008/layout/VerticalCurvedList"/>
    <dgm:cxn modelId="{A3EE6523-0FF3-45C1-9CE1-B272B289443D}" type="presOf" srcId="{FC25E4A1-021B-42D3-9C5A-BB0BE0B2B862}" destId="{BCD2512F-32C3-44CE-B1D2-582E978148E6}" srcOrd="0" destOrd="0" presId="urn:microsoft.com/office/officeart/2008/layout/VerticalCurvedList"/>
    <dgm:cxn modelId="{53DC8512-401E-4A9C-ADE0-8DADB9C0E3C8}" type="presParOf" srcId="{880CCC06-EC16-445C-BD2E-E63EB5C3BE98}" destId="{47CEAA47-2E57-4C72-9386-391443CFBE6B}" srcOrd="0" destOrd="0" presId="urn:microsoft.com/office/officeart/2008/layout/VerticalCurvedList"/>
    <dgm:cxn modelId="{C07ABDDF-A8AA-453E-835C-6E4D0620F77C}" type="presParOf" srcId="{47CEAA47-2E57-4C72-9386-391443CFBE6B}" destId="{42B0BE59-D5E0-4742-B4E4-A99D8B78F215}" srcOrd="0" destOrd="0" presId="urn:microsoft.com/office/officeart/2008/layout/VerticalCurvedList"/>
    <dgm:cxn modelId="{64FC4816-80DB-4B0B-A49D-494461DEFEB5}" type="presParOf" srcId="{42B0BE59-D5E0-4742-B4E4-A99D8B78F215}" destId="{986BB99C-1880-4376-961E-7EB194D2CAAE}" srcOrd="0" destOrd="0" presId="urn:microsoft.com/office/officeart/2008/layout/VerticalCurvedList"/>
    <dgm:cxn modelId="{D478EFF0-6E43-4DFF-BC80-0FF4465AA4AF}" type="presParOf" srcId="{42B0BE59-D5E0-4742-B4E4-A99D8B78F215}" destId="{BCD2512F-32C3-44CE-B1D2-582E978148E6}" srcOrd="1" destOrd="0" presId="urn:microsoft.com/office/officeart/2008/layout/VerticalCurvedList"/>
    <dgm:cxn modelId="{86851BCE-0D46-4992-B7DB-E23350B364B7}" type="presParOf" srcId="{42B0BE59-D5E0-4742-B4E4-A99D8B78F215}" destId="{92B81AC0-1FA8-40C5-B440-B45A3EDCD59B}" srcOrd="2" destOrd="0" presId="urn:microsoft.com/office/officeart/2008/layout/VerticalCurvedList"/>
    <dgm:cxn modelId="{06DC30C0-0422-4E20-B1EA-AAE38054E199}" type="presParOf" srcId="{42B0BE59-D5E0-4742-B4E4-A99D8B78F215}" destId="{7C3E7015-4E9D-4944-9F23-BEE43021ECEB}" srcOrd="3" destOrd="0" presId="urn:microsoft.com/office/officeart/2008/layout/VerticalCurvedList"/>
    <dgm:cxn modelId="{B43D9983-BAD8-4DEA-A02C-D7775CF27209}" type="presParOf" srcId="{47CEAA47-2E57-4C72-9386-391443CFBE6B}" destId="{760DCF7E-2543-436A-9C42-496C2B5C5B16}" srcOrd="1" destOrd="0" presId="urn:microsoft.com/office/officeart/2008/layout/VerticalCurvedList"/>
    <dgm:cxn modelId="{5C1608E0-0BC9-4DDA-8724-926F00807761}" type="presParOf" srcId="{47CEAA47-2E57-4C72-9386-391443CFBE6B}" destId="{5B98DFEC-B4B9-4A96-A157-43E5726F6708}" srcOrd="2" destOrd="0" presId="urn:microsoft.com/office/officeart/2008/layout/VerticalCurvedList"/>
    <dgm:cxn modelId="{F4E30989-9022-4AF8-8F15-300A2EED85CF}" type="presParOf" srcId="{5B98DFEC-B4B9-4A96-A157-43E5726F6708}" destId="{BE13A106-16C1-43B6-A8F2-3B39015C914C}" srcOrd="0" destOrd="0" presId="urn:microsoft.com/office/officeart/2008/layout/VerticalCurvedList"/>
    <dgm:cxn modelId="{C5C7A24C-F900-4681-946A-2EB6255C157A}" type="presParOf" srcId="{47CEAA47-2E57-4C72-9386-391443CFBE6B}" destId="{BCFADBEC-4F97-426D-9E85-9A039EC3682D}" srcOrd="3" destOrd="0" presId="urn:microsoft.com/office/officeart/2008/layout/VerticalCurvedList"/>
    <dgm:cxn modelId="{676970C3-FF9F-4F55-AAE1-53ED69700F5D}" type="presParOf" srcId="{47CEAA47-2E57-4C72-9386-391443CFBE6B}" destId="{D532F4F8-E749-4068-B5B0-15BD8D005529}" srcOrd="4" destOrd="0" presId="urn:microsoft.com/office/officeart/2008/layout/VerticalCurvedList"/>
    <dgm:cxn modelId="{F9DC2CE4-BBD2-470A-8CB8-0927BC70E50B}" type="presParOf" srcId="{D532F4F8-E749-4068-B5B0-15BD8D005529}" destId="{70B4221D-6304-4924-9FA2-1D06C27663FC}" srcOrd="0" destOrd="0" presId="urn:microsoft.com/office/officeart/2008/layout/VerticalCurvedList"/>
    <dgm:cxn modelId="{509BF655-CB82-4BE6-803D-FB053826477C}" type="presParOf" srcId="{47CEAA47-2E57-4C72-9386-391443CFBE6B}" destId="{2C4E6BE8-FD62-421A-A733-436DDEE0BC80}" srcOrd="5" destOrd="0" presId="urn:microsoft.com/office/officeart/2008/layout/VerticalCurvedList"/>
    <dgm:cxn modelId="{F83DA589-5E4A-4689-9AD0-C299A67300F4}" type="presParOf" srcId="{47CEAA47-2E57-4C72-9386-391443CFBE6B}" destId="{0F8EF649-5F03-4A27-95B6-8176DAB7DD97}" srcOrd="6" destOrd="0" presId="urn:microsoft.com/office/officeart/2008/layout/VerticalCurvedList"/>
    <dgm:cxn modelId="{19E06D95-7CF9-43A3-AEA9-5186B1E7210E}" type="presParOf" srcId="{0F8EF649-5F03-4A27-95B6-8176DAB7DD97}" destId="{5207DE16-59BD-4075-93D6-1457E3C19ED2}" srcOrd="0" destOrd="0" presId="urn:microsoft.com/office/officeart/2008/layout/VerticalCurvedList"/>
    <dgm:cxn modelId="{C946978E-0C0B-4136-814B-FBD5B083106E}" type="presParOf" srcId="{47CEAA47-2E57-4C72-9386-391443CFBE6B}" destId="{5C24BAEF-C174-4984-AAFE-DD74E2A66092}" srcOrd="7" destOrd="0" presId="urn:microsoft.com/office/officeart/2008/layout/VerticalCurvedList"/>
    <dgm:cxn modelId="{1A026770-A7C8-4A0A-BE27-C941DFCEE5F2}" type="presParOf" srcId="{47CEAA47-2E57-4C72-9386-391443CFBE6B}" destId="{20DE82B4-F6AB-4689-B38B-B4C872C49D89}" srcOrd="8" destOrd="0" presId="urn:microsoft.com/office/officeart/2008/layout/VerticalCurvedList"/>
    <dgm:cxn modelId="{511243E8-2A10-4F42-B232-84F1449F2D7C}" type="presParOf" srcId="{20DE82B4-F6AB-4689-B38B-B4C872C49D89}" destId="{93B9DDC7-0124-4E75-86DA-C55412EA6D59}" srcOrd="0" destOrd="0" presId="urn:microsoft.com/office/officeart/2008/layout/VerticalCurvedList"/>
    <dgm:cxn modelId="{687309D0-A96C-4432-A542-EB386C38E993}" type="presParOf" srcId="{47CEAA47-2E57-4C72-9386-391443CFBE6B}" destId="{059813BB-3B13-45CC-AE89-9C2D7808D8FD}" srcOrd="9" destOrd="0" presId="urn:microsoft.com/office/officeart/2008/layout/VerticalCurvedList"/>
    <dgm:cxn modelId="{7335142A-14AD-46B3-9584-8F4978805DCB}" type="presParOf" srcId="{47CEAA47-2E57-4C72-9386-391443CFBE6B}" destId="{2A15AF30-1FE9-4831-AF98-8F58BD181018}" srcOrd="10" destOrd="0" presId="urn:microsoft.com/office/officeart/2008/layout/VerticalCurvedList"/>
    <dgm:cxn modelId="{E8A44FBD-7B38-4315-A62B-E063338B9820}" type="presParOf" srcId="{2A15AF30-1FE9-4831-AF98-8F58BD181018}" destId="{FA9A99BB-A9FC-4E5D-955F-F1C954B4E3C5}" srcOrd="0" destOrd="0" presId="urn:microsoft.com/office/officeart/2008/layout/VerticalCurvedList"/>
    <dgm:cxn modelId="{C08A684F-3BC7-4CC7-BBDF-D69AAEAEE0B2}" type="presParOf" srcId="{47CEAA47-2E57-4C72-9386-391443CFBE6B}" destId="{34DD47DC-AE9E-4D58-A340-7B6A5616F922}" srcOrd="11" destOrd="0" presId="urn:microsoft.com/office/officeart/2008/layout/VerticalCurvedList"/>
    <dgm:cxn modelId="{6AB1E2A8-9BED-44DE-9DB0-7FC389AC3E69}" type="presParOf" srcId="{47CEAA47-2E57-4C72-9386-391443CFBE6B}" destId="{304EBEF0-3D07-40FB-86C8-6B8B05B8F89B}" srcOrd="12" destOrd="0" presId="urn:microsoft.com/office/officeart/2008/layout/VerticalCurvedList"/>
    <dgm:cxn modelId="{10998F2A-1B1C-4A1C-AC66-588D4D979C28}" type="presParOf" srcId="{304EBEF0-3D07-40FB-86C8-6B8B05B8F89B}" destId="{B479EE93-79D6-46A5-95F9-3EE11EEECE32}" srcOrd="0" destOrd="0" presId="urn:microsoft.com/office/officeart/2008/layout/VerticalCurvedList"/>
    <dgm:cxn modelId="{13B905D4-304F-41DE-A00D-EA2815350F55}" type="presParOf" srcId="{47CEAA47-2E57-4C72-9386-391443CFBE6B}" destId="{E4F5B054-D157-4AAA-BFF6-9C67F1F76FFB}" srcOrd="13" destOrd="0" presId="urn:microsoft.com/office/officeart/2008/layout/VerticalCurvedList"/>
    <dgm:cxn modelId="{84EB4560-1680-420C-B82D-23288831A753}" type="presParOf" srcId="{47CEAA47-2E57-4C72-9386-391443CFBE6B}" destId="{28231E90-7717-4338-AB25-F3B871FD1CDD}" srcOrd="14" destOrd="0" presId="urn:microsoft.com/office/officeart/2008/layout/VerticalCurvedList"/>
    <dgm:cxn modelId="{1745A500-3944-4E8C-A889-4CDAFCCC30B2}" type="presParOf" srcId="{28231E90-7717-4338-AB25-F3B871FD1CDD}" destId="{672438C3-209F-46D9-8C9A-F2F840687F9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4B17E23-BF7F-454C-919D-EFC390C16B5A}" type="doc">
      <dgm:prSet loTypeId="urn:microsoft.com/office/officeart/2005/8/layout/bProcess3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363FCE-C2BC-453B-8C50-9A320294E6BC}">
      <dgm:prSet custT="1"/>
      <dgm:spPr/>
      <dgm:t>
        <a:bodyPr/>
        <a:lstStyle/>
        <a:p>
          <a:pPr rtl="0"/>
          <a:r>
            <a:rPr lang="en-GB" sz="2000" b="0" dirty="0" smtClean="0"/>
            <a:t>Investigation Information</a:t>
          </a:r>
          <a:endParaRPr lang="en-US" sz="2000" b="0" dirty="0"/>
        </a:p>
      </dgm:t>
    </dgm:pt>
    <dgm:pt modelId="{DFA6837F-5CAF-480D-8104-9BA1CE712FA7}" type="parTrans" cxnId="{6CE79B12-1DFA-485D-968B-449147D70919}">
      <dgm:prSet/>
      <dgm:spPr/>
      <dgm:t>
        <a:bodyPr/>
        <a:lstStyle/>
        <a:p>
          <a:endParaRPr lang="en-US" sz="2000" b="0"/>
        </a:p>
      </dgm:t>
    </dgm:pt>
    <dgm:pt modelId="{6729C669-8A40-4DDB-AFAC-DC81BF223653}" type="sibTrans" cxnId="{6CE79B12-1DFA-485D-968B-449147D70919}">
      <dgm:prSet custT="1"/>
      <dgm:spPr>
        <a:solidFill>
          <a:schemeClr val="accent1"/>
        </a:solidFill>
        <a:ln w="19050">
          <a:solidFill>
            <a:schemeClr val="accent1"/>
          </a:solidFill>
        </a:ln>
      </dgm:spPr>
      <dgm:t>
        <a:bodyPr/>
        <a:lstStyle/>
        <a:p>
          <a:endParaRPr lang="en-US" sz="2000" b="1"/>
        </a:p>
      </dgm:t>
    </dgm:pt>
    <dgm:pt modelId="{51BE56ED-46F4-4C7A-A9DA-4E1810A4D3C0}">
      <dgm:prSet custT="1"/>
      <dgm:spPr/>
      <dgm:t>
        <a:bodyPr/>
        <a:lstStyle/>
        <a:p>
          <a:pPr rtl="0"/>
          <a:r>
            <a:rPr lang="en-GB" sz="2000" b="0" dirty="0" smtClean="0"/>
            <a:t>Sample Collection</a:t>
          </a:r>
          <a:endParaRPr lang="en-US" sz="2000" b="0" dirty="0"/>
        </a:p>
      </dgm:t>
    </dgm:pt>
    <dgm:pt modelId="{E49FA788-BC41-4FF4-ACEA-E139337D2382}" type="parTrans" cxnId="{D3E6AB83-AD0D-44D3-B940-C8234A25A763}">
      <dgm:prSet/>
      <dgm:spPr/>
      <dgm:t>
        <a:bodyPr/>
        <a:lstStyle/>
        <a:p>
          <a:endParaRPr lang="en-US" sz="2000" b="0"/>
        </a:p>
      </dgm:t>
    </dgm:pt>
    <dgm:pt modelId="{44E36831-C71F-4C4C-85CE-26A047A222B2}" type="sibTrans" cxnId="{D3E6AB83-AD0D-44D3-B940-C8234A25A763}">
      <dgm:prSet custT="1"/>
      <dgm:spPr>
        <a:solidFill>
          <a:schemeClr val="accent1"/>
        </a:solidFill>
        <a:ln w="19050">
          <a:solidFill>
            <a:schemeClr val="accent1"/>
          </a:solidFill>
        </a:ln>
      </dgm:spPr>
      <dgm:t>
        <a:bodyPr/>
        <a:lstStyle/>
        <a:p>
          <a:endParaRPr lang="en-US" sz="2000" b="1"/>
        </a:p>
      </dgm:t>
    </dgm:pt>
    <dgm:pt modelId="{EB668B9C-2EB9-46B5-9E02-49A5A3128F63}">
      <dgm:prSet custT="1"/>
      <dgm:spPr/>
      <dgm:t>
        <a:bodyPr/>
        <a:lstStyle/>
        <a:p>
          <a:pPr rtl="0"/>
          <a:r>
            <a:rPr lang="en-GB" sz="2000" b="0" smtClean="0"/>
            <a:t>Result Entry</a:t>
          </a:r>
          <a:endParaRPr lang="en-US" sz="2000" b="0"/>
        </a:p>
      </dgm:t>
    </dgm:pt>
    <dgm:pt modelId="{87499B5E-EEA9-41C3-9B7D-D01685CDF06A}" type="parTrans" cxnId="{E7E0F999-0CED-4F78-9829-E7BDF1C6000A}">
      <dgm:prSet/>
      <dgm:spPr/>
      <dgm:t>
        <a:bodyPr/>
        <a:lstStyle/>
        <a:p>
          <a:endParaRPr lang="en-US" sz="2000" b="0"/>
        </a:p>
      </dgm:t>
    </dgm:pt>
    <dgm:pt modelId="{220CCF5F-3305-4E8A-A9D6-4A2FE00C8070}" type="sibTrans" cxnId="{E7E0F999-0CED-4F78-9829-E7BDF1C6000A}">
      <dgm:prSet custT="1"/>
      <dgm:spPr>
        <a:solidFill>
          <a:schemeClr val="accent1"/>
        </a:solidFill>
        <a:ln w="19050">
          <a:solidFill>
            <a:schemeClr val="accent1"/>
          </a:solidFill>
        </a:ln>
      </dgm:spPr>
      <dgm:t>
        <a:bodyPr/>
        <a:lstStyle/>
        <a:p>
          <a:endParaRPr lang="en-US" sz="2000" b="1"/>
        </a:p>
      </dgm:t>
    </dgm:pt>
    <dgm:pt modelId="{D1D6D2E7-2A31-47E9-B079-3DEC8B238A08}">
      <dgm:prSet custT="1"/>
      <dgm:spPr/>
      <dgm:t>
        <a:bodyPr/>
        <a:lstStyle/>
        <a:p>
          <a:pPr rtl="0"/>
          <a:r>
            <a:rPr lang="en-GB" sz="2000" b="0" smtClean="0"/>
            <a:t>Report Finalization</a:t>
          </a:r>
          <a:endParaRPr lang="en-US" sz="2000" b="0"/>
        </a:p>
      </dgm:t>
    </dgm:pt>
    <dgm:pt modelId="{F63415BB-20A0-4463-9F4D-A13E2B04CD83}" type="parTrans" cxnId="{852DECE7-942F-49D8-8C4A-B83DFCF070E5}">
      <dgm:prSet/>
      <dgm:spPr/>
      <dgm:t>
        <a:bodyPr/>
        <a:lstStyle/>
        <a:p>
          <a:endParaRPr lang="en-US" sz="2000" b="0"/>
        </a:p>
      </dgm:t>
    </dgm:pt>
    <dgm:pt modelId="{0F5C95C9-481A-4136-939C-D94F7F84B941}" type="sibTrans" cxnId="{852DECE7-942F-49D8-8C4A-B83DFCF070E5}">
      <dgm:prSet custT="1"/>
      <dgm:spPr>
        <a:solidFill>
          <a:schemeClr val="accent1"/>
        </a:solidFill>
        <a:ln w="19050">
          <a:solidFill>
            <a:schemeClr val="accent1"/>
          </a:solidFill>
        </a:ln>
      </dgm:spPr>
      <dgm:t>
        <a:bodyPr/>
        <a:lstStyle/>
        <a:p>
          <a:endParaRPr lang="en-US" sz="2000" b="1"/>
        </a:p>
      </dgm:t>
    </dgm:pt>
    <dgm:pt modelId="{C18E7468-097A-4598-B424-98448B9CCAA7}">
      <dgm:prSet custT="1"/>
      <dgm:spPr/>
      <dgm:t>
        <a:bodyPr/>
        <a:lstStyle/>
        <a:p>
          <a:pPr rtl="0"/>
          <a:r>
            <a:rPr lang="en-GB" sz="2000" b="0" smtClean="0"/>
            <a:t>Report Print</a:t>
          </a:r>
          <a:endParaRPr lang="en-US" sz="2000" b="0"/>
        </a:p>
      </dgm:t>
    </dgm:pt>
    <dgm:pt modelId="{0FC3A6FC-5358-4CF7-A8EF-8A7F6773D2BF}" type="parTrans" cxnId="{304B5FB9-E8B3-4E2E-B05C-57411054706D}">
      <dgm:prSet/>
      <dgm:spPr/>
      <dgm:t>
        <a:bodyPr/>
        <a:lstStyle/>
        <a:p>
          <a:endParaRPr lang="en-US" sz="2000" b="0"/>
        </a:p>
      </dgm:t>
    </dgm:pt>
    <dgm:pt modelId="{FDD7A703-94FA-41C7-B0C6-578C4B5CECFE}" type="sibTrans" cxnId="{304B5FB9-E8B3-4E2E-B05C-57411054706D}">
      <dgm:prSet custT="1"/>
      <dgm:spPr>
        <a:solidFill>
          <a:schemeClr val="accent1"/>
        </a:solidFill>
        <a:ln w="19050">
          <a:solidFill>
            <a:schemeClr val="accent1"/>
          </a:solidFill>
        </a:ln>
      </dgm:spPr>
      <dgm:t>
        <a:bodyPr/>
        <a:lstStyle/>
        <a:p>
          <a:endParaRPr lang="en-US" sz="2000" b="1"/>
        </a:p>
      </dgm:t>
    </dgm:pt>
    <dgm:pt modelId="{28649867-7650-4659-A3DA-259780D7852C}">
      <dgm:prSet custT="1"/>
      <dgm:spPr/>
      <dgm:t>
        <a:bodyPr/>
        <a:lstStyle/>
        <a:p>
          <a:pPr rtl="0"/>
          <a:r>
            <a:rPr lang="en-GB" sz="2000" b="0" dirty="0" smtClean="0"/>
            <a:t>Report Dispatch</a:t>
          </a:r>
          <a:endParaRPr lang="en-US" sz="2000" b="0" dirty="0"/>
        </a:p>
      </dgm:t>
    </dgm:pt>
    <dgm:pt modelId="{F49CD45B-750D-40A5-B921-7EA1217A16B5}" type="parTrans" cxnId="{D902FB20-366C-4ED6-AE9B-2DCB9A8FC84F}">
      <dgm:prSet/>
      <dgm:spPr/>
      <dgm:t>
        <a:bodyPr/>
        <a:lstStyle/>
        <a:p>
          <a:endParaRPr lang="en-US" sz="2000" b="0"/>
        </a:p>
      </dgm:t>
    </dgm:pt>
    <dgm:pt modelId="{39D5DB0A-E301-4836-A0D5-A08BF2D895FF}" type="sibTrans" cxnId="{D902FB20-366C-4ED6-AE9B-2DCB9A8FC84F}">
      <dgm:prSet custT="1"/>
      <dgm:spPr>
        <a:solidFill>
          <a:schemeClr val="accent1"/>
        </a:solidFill>
        <a:ln w="19050">
          <a:solidFill>
            <a:schemeClr val="accent1"/>
          </a:solidFill>
        </a:ln>
      </dgm:spPr>
      <dgm:t>
        <a:bodyPr/>
        <a:lstStyle/>
        <a:p>
          <a:endParaRPr lang="en-US" sz="2000" b="1"/>
        </a:p>
      </dgm:t>
    </dgm:pt>
    <dgm:pt modelId="{7B1DD9E9-0D7F-42B6-A70E-EFE2C03DF76D}">
      <dgm:prSet custT="1"/>
      <dgm:spPr/>
      <dgm:t>
        <a:bodyPr/>
        <a:lstStyle/>
        <a:p>
          <a:pPr rtl="0"/>
          <a:r>
            <a:rPr lang="en-GB" sz="2000" b="0" dirty="0" smtClean="0"/>
            <a:t>Lab Services Register</a:t>
          </a:r>
          <a:endParaRPr lang="en-US" sz="2000" b="0" dirty="0"/>
        </a:p>
      </dgm:t>
    </dgm:pt>
    <dgm:pt modelId="{EF0E63F0-9C62-462D-9AC5-52CC1D9F9CBA}" type="parTrans" cxnId="{FDBE0D93-E788-41E1-B8A1-72B7A55A0F45}">
      <dgm:prSet/>
      <dgm:spPr/>
      <dgm:t>
        <a:bodyPr/>
        <a:lstStyle/>
        <a:p>
          <a:endParaRPr lang="en-US" sz="2000" b="0"/>
        </a:p>
      </dgm:t>
    </dgm:pt>
    <dgm:pt modelId="{8651AC67-F8F0-42F2-99A4-AB8122FD42B9}" type="sibTrans" cxnId="{FDBE0D93-E788-41E1-B8A1-72B7A55A0F45}">
      <dgm:prSet custT="1"/>
      <dgm:spPr>
        <a:solidFill>
          <a:schemeClr val="accent1"/>
        </a:solidFill>
        <a:ln w="19050">
          <a:solidFill>
            <a:schemeClr val="accent1"/>
          </a:solidFill>
        </a:ln>
      </dgm:spPr>
      <dgm:t>
        <a:bodyPr/>
        <a:lstStyle/>
        <a:p>
          <a:endParaRPr lang="en-US" sz="2000" b="1"/>
        </a:p>
      </dgm:t>
    </dgm:pt>
    <dgm:pt modelId="{907DE47D-7D58-4AB0-8D33-B6DBBCF690F3}">
      <dgm:prSet custT="1"/>
      <dgm:spPr/>
      <dgm:t>
        <a:bodyPr/>
        <a:lstStyle/>
        <a:p>
          <a:pPr rtl="0"/>
          <a:r>
            <a:rPr lang="en-GB" sz="2000" b="0" dirty="0" smtClean="0"/>
            <a:t>Report Upload Wizard </a:t>
          </a:r>
          <a:endParaRPr lang="en-US" sz="2000" b="0" dirty="0"/>
        </a:p>
      </dgm:t>
    </dgm:pt>
    <dgm:pt modelId="{A4C9E57D-67F6-4C7D-8D62-9A5AA179581F}" type="parTrans" cxnId="{B10BFEDF-D106-40A4-B811-020E2B5054F4}">
      <dgm:prSet/>
      <dgm:spPr/>
      <dgm:t>
        <a:bodyPr/>
        <a:lstStyle/>
        <a:p>
          <a:endParaRPr lang="en-US" sz="2000" b="0"/>
        </a:p>
      </dgm:t>
    </dgm:pt>
    <dgm:pt modelId="{F002CECB-ADFE-4E86-8FDB-59F96E845B33}" type="sibTrans" cxnId="{B10BFEDF-D106-40A4-B811-020E2B5054F4}">
      <dgm:prSet/>
      <dgm:spPr/>
      <dgm:t>
        <a:bodyPr/>
        <a:lstStyle/>
        <a:p>
          <a:endParaRPr lang="en-US" sz="2000" b="0"/>
        </a:p>
      </dgm:t>
    </dgm:pt>
    <dgm:pt modelId="{04211BF2-3B07-4FB8-8C1E-74CF8E0559B8}" type="pres">
      <dgm:prSet presAssocID="{74B17E23-BF7F-454C-919D-EFC390C16B5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4DB714-E020-433A-B5E8-9085D2E458E2}" type="pres">
      <dgm:prSet presAssocID="{26363FCE-C2BC-453B-8C50-9A320294E6BC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F64089-1428-4EBA-957A-859D7B2C2321}" type="pres">
      <dgm:prSet presAssocID="{6729C669-8A40-4DDB-AFAC-DC81BF223653}" presName="sibTrans" presStyleLbl="sibTrans1D1" presStyleIdx="0" presStyleCnt="7"/>
      <dgm:spPr/>
      <dgm:t>
        <a:bodyPr/>
        <a:lstStyle/>
        <a:p>
          <a:endParaRPr lang="en-US"/>
        </a:p>
      </dgm:t>
    </dgm:pt>
    <dgm:pt modelId="{3BD4B026-A62B-48E2-8163-7A954785C520}" type="pres">
      <dgm:prSet presAssocID="{6729C669-8A40-4DDB-AFAC-DC81BF223653}" presName="connectorText" presStyleLbl="sibTrans1D1" presStyleIdx="0" presStyleCnt="7"/>
      <dgm:spPr/>
      <dgm:t>
        <a:bodyPr/>
        <a:lstStyle/>
        <a:p>
          <a:endParaRPr lang="en-US"/>
        </a:p>
      </dgm:t>
    </dgm:pt>
    <dgm:pt modelId="{71A444CF-355F-4EC9-99E9-F408FACC724B}" type="pres">
      <dgm:prSet presAssocID="{51BE56ED-46F4-4C7A-A9DA-4E1810A4D3C0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847FA4-B52F-4F8A-B186-7000FD21BBA3}" type="pres">
      <dgm:prSet presAssocID="{44E36831-C71F-4C4C-85CE-26A047A222B2}" presName="sibTrans" presStyleLbl="sibTrans1D1" presStyleIdx="1" presStyleCnt="7"/>
      <dgm:spPr/>
      <dgm:t>
        <a:bodyPr/>
        <a:lstStyle/>
        <a:p>
          <a:endParaRPr lang="en-US"/>
        </a:p>
      </dgm:t>
    </dgm:pt>
    <dgm:pt modelId="{01FDDACD-5AA3-4EFF-B34F-1C1D43DDA951}" type="pres">
      <dgm:prSet presAssocID="{44E36831-C71F-4C4C-85CE-26A047A222B2}" presName="connectorText" presStyleLbl="sibTrans1D1" presStyleIdx="1" presStyleCnt="7"/>
      <dgm:spPr/>
      <dgm:t>
        <a:bodyPr/>
        <a:lstStyle/>
        <a:p>
          <a:endParaRPr lang="en-US"/>
        </a:p>
      </dgm:t>
    </dgm:pt>
    <dgm:pt modelId="{8DFD1B30-2563-4F6A-BA64-1B8D85DA772B}" type="pres">
      <dgm:prSet presAssocID="{EB668B9C-2EB9-46B5-9E02-49A5A3128F63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FF8AB7-7BC9-4D96-BA79-22C746D8BAE3}" type="pres">
      <dgm:prSet presAssocID="{220CCF5F-3305-4E8A-A9D6-4A2FE00C8070}" presName="sibTrans" presStyleLbl="sibTrans1D1" presStyleIdx="2" presStyleCnt="7"/>
      <dgm:spPr/>
      <dgm:t>
        <a:bodyPr/>
        <a:lstStyle/>
        <a:p>
          <a:endParaRPr lang="en-US"/>
        </a:p>
      </dgm:t>
    </dgm:pt>
    <dgm:pt modelId="{E86DA910-87C1-44AF-A7E8-4ED8CABB3C5D}" type="pres">
      <dgm:prSet presAssocID="{220CCF5F-3305-4E8A-A9D6-4A2FE00C8070}" presName="connectorText" presStyleLbl="sibTrans1D1" presStyleIdx="2" presStyleCnt="7"/>
      <dgm:spPr/>
      <dgm:t>
        <a:bodyPr/>
        <a:lstStyle/>
        <a:p>
          <a:endParaRPr lang="en-US"/>
        </a:p>
      </dgm:t>
    </dgm:pt>
    <dgm:pt modelId="{C124EF14-19CB-4435-A6CD-89EA2ABACAA2}" type="pres">
      <dgm:prSet presAssocID="{D1D6D2E7-2A31-47E9-B079-3DEC8B238A08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793CD9-3478-45DF-8556-A56984EE97AD}" type="pres">
      <dgm:prSet presAssocID="{0F5C95C9-481A-4136-939C-D94F7F84B941}" presName="sibTrans" presStyleLbl="sibTrans1D1" presStyleIdx="3" presStyleCnt="7"/>
      <dgm:spPr/>
      <dgm:t>
        <a:bodyPr/>
        <a:lstStyle/>
        <a:p>
          <a:endParaRPr lang="en-US"/>
        </a:p>
      </dgm:t>
    </dgm:pt>
    <dgm:pt modelId="{AFFBCA90-26EE-48ED-835C-66D9521F627D}" type="pres">
      <dgm:prSet presAssocID="{0F5C95C9-481A-4136-939C-D94F7F84B941}" presName="connectorText" presStyleLbl="sibTrans1D1" presStyleIdx="3" presStyleCnt="7"/>
      <dgm:spPr/>
      <dgm:t>
        <a:bodyPr/>
        <a:lstStyle/>
        <a:p>
          <a:endParaRPr lang="en-US"/>
        </a:p>
      </dgm:t>
    </dgm:pt>
    <dgm:pt modelId="{C9280206-3DCF-483F-A8E6-A4D968BDB692}" type="pres">
      <dgm:prSet presAssocID="{C18E7468-097A-4598-B424-98448B9CCAA7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BC3F74-BDE5-4F69-84F4-6A38CCBD3FEA}" type="pres">
      <dgm:prSet presAssocID="{FDD7A703-94FA-41C7-B0C6-578C4B5CECFE}" presName="sibTrans" presStyleLbl="sibTrans1D1" presStyleIdx="4" presStyleCnt="7"/>
      <dgm:spPr/>
      <dgm:t>
        <a:bodyPr/>
        <a:lstStyle/>
        <a:p>
          <a:endParaRPr lang="en-US"/>
        </a:p>
      </dgm:t>
    </dgm:pt>
    <dgm:pt modelId="{48D7BAFA-F26B-4AE1-BD5F-DC74CB2E0A40}" type="pres">
      <dgm:prSet presAssocID="{FDD7A703-94FA-41C7-B0C6-578C4B5CECFE}" presName="connectorText" presStyleLbl="sibTrans1D1" presStyleIdx="4" presStyleCnt="7"/>
      <dgm:spPr/>
      <dgm:t>
        <a:bodyPr/>
        <a:lstStyle/>
        <a:p>
          <a:endParaRPr lang="en-US"/>
        </a:p>
      </dgm:t>
    </dgm:pt>
    <dgm:pt modelId="{96259970-4BEF-4188-84BA-6076690E00BF}" type="pres">
      <dgm:prSet presAssocID="{28649867-7650-4659-A3DA-259780D7852C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AAD025-BE73-41C3-92F0-E1525D3B2AC4}" type="pres">
      <dgm:prSet presAssocID="{39D5DB0A-E301-4836-A0D5-A08BF2D895FF}" presName="sibTrans" presStyleLbl="sibTrans1D1" presStyleIdx="5" presStyleCnt="7"/>
      <dgm:spPr/>
      <dgm:t>
        <a:bodyPr/>
        <a:lstStyle/>
        <a:p>
          <a:endParaRPr lang="en-US"/>
        </a:p>
      </dgm:t>
    </dgm:pt>
    <dgm:pt modelId="{B179BD1A-01D1-4A6C-8FF8-3C36784A4BE3}" type="pres">
      <dgm:prSet presAssocID="{39D5DB0A-E301-4836-A0D5-A08BF2D895FF}" presName="connectorText" presStyleLbl="sibTrans1D1" presStyleIdx="5" presStyleCnt="7"/>
      <dgm:spPr/>
      <dgm:t>
        <a:bodyPr/>
        <a:lstStyle/>
        <a:p>
          <a:endParaRPr lang="en-US"/>
        </a:p>
      </dgm:t>
    </dgm:pt>
    <dgm:pt modelId="{680FC745-7DB7-40E3-B018-7C83D3F8897A}" type="pres">
      <dgm:prSet presAssocID="{7B1DD9E9-0D7F-42B6-A70E-EFE2C03DF76D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D07E75-13A6-43CB-A425-13CF24246418}" type="pres">
      <dgm:prSet presAssocID="{8651AC67-F8F0-42F2-99A4-AB8122FD42B9}" presName="sibTrans" presStyleLbl="sibTrans1D1" presStyleIdx="6" presStyleCnt="7"/>
      <dgm:spPr/>
      <dgm:t>
        <a:bodyPr/>
        <a:lstStyle/>
        <a:p>
          <a:endParaRPr lang="en-US"/>
        </a:p>
      </dgm:t>
    </dgm:pt>
    <dgm:pt modelId="{B5163B84-0F55-4147-B2DA-348F6829FD40}" type="pres">
      <dgm:prSet presAssocID="{8651AC67-F8F0-42F2-99A4-AB8122FD42B9}" presName="connectorText" presStyleLbl="sibTrans1D1" presStyleIdx="6" presStyleCnt="7"/>
      <dgm:spPr/>
      <dgm:t>
        <a:bodyPr/>
        <a:lstStyle/>
        <a:p>
          <a:endParaRPr lang="en-US"/>
        </a:p>
      </dgm:t>
    </dgm:pt>
    <dgm:pt modelId="{D6706709-C628-49B0-AF1A-D5BEB63FB61F}" type="pres">
      <dgm:prSet presAssocID="{907DE47D-7D58-4AB0-8D33-B6DBBCF690F3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5C4048-56BA-446E-9958-02E944146ED6}" type="presOf" srcId="{220CCF5F-3305-4E8A-A9D6-4A2FE00C8070}" destId="{E86DA910-87C1-44AF-A7E8-4ED8CABB3C5D}" srcOrd="1" destOrd="0" presId="urn:microsoft.com/office/officeart/2005/8/layout/bProcess3"/>
    <dgm:cxn modelId="{7FBDE71A-DB00-47C5-9779-AB80B662E2A6}" type="presOf" srcId="{FDD7A703-94FA-41C7-B0C6-578C4B5CECFE}" destId="{4FBC3F74-BDE5-4F69-84F4-6A38CCBD3FEA}" srcOrd="0" destOrd="0" presId="urn:microsoft.com/office/officeart/2005/8/layout/bProcess3"/>
    <dgm:cxn modelId="{B10BFEDF-D106-40A4-B811-020E2B5054F4}" srcId="{74B17E23-BF7F-454C-919D-EFC390C16B5A}" destId="{907DE47D-7D58-4AB0-8D33-B6DBBCF690F3}" srcOrd="7" destOrd="0" parTransId="{A4C9E57D-67F6-4C7D-8D62-9A5AA179581F}" sibTransId="{F002CECB-ADFE-4E86-8FDB-59F96E845B33}"/>
    <dgm:cxn modelId="{53D03DFC-2813-48F9-A588-7AEA913EB1AA}" type="presOf" srcId="{6729C669-8A40-4DDB-AFAC-DC81BF223653}" destId="{3BD4B026-A62B-48E2-8163-7A954785C520}" srcOrd="1" destOrd="0" presId="urn:microsoft.com/office/officeart/2005/8/layout/bProcess3"/>
    <dgm:cxn modelId="{6CE79B12-1DFA-485D-968B-449147D70919}" srcId="{74B17E23-BF7F-454C-919D-EFC390C16B5A}" destId="{26363FCE-C2BC-453B-8C50-9A320294E6BC}" srcOrd="0" destOrd="0" parTransId="{DFA6837F-5CAF-480D-8104-9BA1CE712FA7}" sibTransId="{6729C669-8A40-4DDB-AFAC-DC81BF223653}"/>
    <dgm:cxn modelId="{E7E0F999-0CED-4F78-9829-E7BDF1C6000A}" srcId="{74B17E23-BF7F-454C-919D-EFC390C16B5A}" destId="{EB668B9C-2EB9-46B5-9E02-49A5A3128F63}" srcOrd="2" destOrd="0" parTransId="{87499B5E-EEA9-41C3-9B7D-D01685CDF06A}" sibTransId="{220CCF5F-3305-4E8A-A9D6-4A2FE00C8070}"/>
    <dgm:cxn modelId="{7B10F7F2-04E9-42C3-8EB4-A6BE2E740E94}" type="presOf" srcId="{C18E7468-097A-4598-B424-98448B9CCAA7}" destId="{C9280206-3DCF-483F-A8E6-A4D968BDB692}" srcOrd="0" destOrd="0" presId="urn:microsoft.com/office/officeart/2005/8/layout/bProcess3"/>
    <dgm:cxn modelId="{C9F7E9AC-5D1E-4550-A7C2-87C6F29F8D8D}" type="presOf" srcId="{220CCF5F-3305-4E8A-A9D6-4A2FE00C8070}" destId="{48FF8AB7-7BC9-4D96-BA79-22C746D8BAE3}" srcOrd="0" destOrd="0" presId="urn:microsoft.com/office/officeart/2005/8/layout/bProcess3"/>
    <dgm:cxn modelId="{EF719A88-62DE-46A9-AE14-6E81927CC1DB}" type="presOf" srcId="{8651AC67-F8F0-42F2-99A4-AB8122FD42B9}" destId="{9DD07E75-13A6-43CB-A425-13CF24246418}" srcOrd="0" destOrd="0" presId="urn:microsoft.com/office/officeart/2005/8/layout/bProcess3"/>
    <dgm:cxn modelId="{A7D0D9B7-EA5D-4229-B3B8-F5FBBEB46FD7}" type="presOf" srcId="{39D5DB0A-E301-4836-A0D5-A08BF2D895FF}" destId="{B179BD1A-01D1-4A6C-8FF8-3C36784A4BE3}" srcOrd="1" destOrd="0" presId="urn:microsoft.com/office/officeart/2005/8/layout/bProcess3"/>
    <dgm:cxn modelId="{4CFE3986-9B5F-4E5A-94C8-1F9625BFA0F2}" type="presOf" srcId="{0F5C95C9-481A-4136-939C-D94F7F84B941}" destId="{AFFBCA90-26EE-48ED-835C-66D9521F627D}" srcOrd="1" destOrd="0" presId="urn:microsoft.com/office/officeart/2005/8/layout/bProcess3"/>
    <dgm:cxn modelId="{9F2EBB59-A54F-4FA3-AACA-162D5B38DB0B}" type="presOf" srcId="{44E36831-C71F-4C4C-85CE-26A047A222B2}" destId="{39847FA4-B52F-4F8A-B186-7000FD21BBA3}" srcOrd="0" destOrd="0" presId="urn:microsoft.com/office/officeart/2005/8/layout/bProcess3"/>
    <dgm:cxn modelId="{8B27A365-5404-48D1-A769-0FDF2E687EEC}" type="presOf" srcId="{8651AC67-F8F0-42F2-99A4-AB8122FD42B9}" destId="{B5163B84-0F55-4147-B2DA-348F6829FD40}" srcOrd="1" destOrd="0" presId="urn:microsoft.com/office/officeart/2005/8/layout/bProcess3"/>
    <dgm:cxn modelId="{634088F5-1566-47C2-857B-F775FE77CF2F}" type="presOf" srcId="{28649867-7650-4659-A3DA-259780D7852C}" destId="{96259970-4BEF-4188-84BA-6076690E00BF}" srcOrd="0" destOrd="0" presId="urn:microsoft.com/office/officeart/2005/8/layout/bProcess3"/>
    <dgm:cxn modelId="{8E25BCD9-FB0D-484D-B376-BE0461DA1202}" type="presOf" srcId="{39D5DB0A-E301-4836-A0D5-A08BF2D895FF}" destId="{64AAD025-BE73-41C3-92F0-E1525D3B2AC4}" srcOrd="0" destOrd="0" presId="urn:microsoft.com/office/officeart/2005/8/layout/bProcess3"/>
    <dgm:cxn modelId="{B3E00DCF-73E7-48FC-A565-B903C8E11C45}" type="presOf" srcId="{6729C669-8A40-4DDB-AFAC-DC81BF223653}" destId="{02F64089-1428-4EBA-957A-859D7B2C2321}" srcOrd="0" destOrd="0" presId="urn:microsoft.com/office/officeart/2005/8/layout/bProcess3"/>
    <dgm:cxn modelId="{D3E6AB83-AD0D-44D3-B940-C8234A25A763}" srcId="{74B17E23-BF7F-454C-919D-EFC390C16B5A}" destId="{51BE56ED-46F4-4C7A-A9DA-4E1810A4D3C0}" srcOrd="1" destOrd="0" parTransId="{E49FA788-BC41-4FF4-ACEA-E139337D2382}" sibTransId="{44E36831-C71F-4C4C-85CE-26A047A222B2}"/>
    <dgm:cxn modelId="{304B5FB9-E8B3-4E2E-B05C-57411054706D}" srcId="{74B17E23-BF7F-454C-919D-EFC390C16B5A}" destId="{C18E7468-097A-4598-B424-98448B9CCAA7}" srcOrd="4" destOrd="0" parTransId="{0FC3A6FC-5358-4CF7-A8EF-8A7F6773D2BF}" sibTransId="{FDD7A703-94FA-41C7-B0C6-578C4B5CECFE}"/>
    <dgm:cxn modelId="{DAE51008-F4E6-4F14-94D3-441B53B87E16}" type="presOf" srcId="{51BE56ED-46F4-4C7A-A9DA-4E1810A4D3C0}" destId="{71A444CF-355F-4EC9-99E9-F408FACC724B}" srcOrd="0" destOrd="0" presId="urn:microsoft.com/office/officeart/2005/8/layout/bProcess3"/>
    <dgm:cxn modelId="{305263D3-5114-46A1-89AB-77B8357A6E97}" type="presOf" srcId="{7B1DD9E9-0D7F-42B6-A70E-EFE2C03DF76D}" destId="{680FC745-7DB7-40E3-B018-7C83D3F8897A}" srcOrd="0" destOrd="0" presId="urn:microsoft.com/office/officeart/2005/8/layout/bProcess3"/>
    <dgm:cxn modelId="{9DEF02DA-B56F-4A03-A061-B5CD80EB49B1}" type="presOf" srcId="{FDD7A703-94FA-41C7-B0C6-578C4B5CECFE}" destId="{48D7BAFA-F26B-4AE1-BD5F-DC74CB2E0A40}" srcOrd="1" destOrd="0" presId="urn:microsoft.com/office/officeart/2005/8/layout/bProcess3"/>
    <dgm:cxn modelId="{FDBE0D93-E788-41E1-B8A1-72B7A55A0F45}" srcId="{74B17E23-BF7F-454C-919D-EFC390C16B5A}" destId="{7B1DD9E9-0D7F-42B6-A70E-EFE2C03DF76D}" srcOrd="6" destOrd="0" parTransId="{EF0E63F0-9C62-462D-9AC5-52CC1D9F9CBA}" sibTransId="{8651AC67-F8F0-42F2-99A4-AB8122FD42B9}"/>
    <dgm:cxn modelId="{200C85F5-1C6B-431B-9BB6-EB8EEFCDAB3B}" type="presOf" srcId="{26363FCE-C2BC-453B-8C50-9A320294E6BC}" destId="{BD4DB714-E020-433A-B5E8-9085D2E458E2}" srcOrd="0" destOrd="0" presId="urn:microsoft.com/office/officeart/2005/8/layout/bProcess3"/>
    <dgm:cxn modelId="{852DECE7-942F-49D8-8C4A-B83DFCF070E5}" srcId="{74B17E23-BF7F-454C-919D-EFC390C16B5A}" destId="{D1D6D2E7-2A31-47E9-B079-3DEC8B238A08}" srcOrd="3" destOrd="0" parTransId="{F63415BB-20A0-4463-9F4D-A13E2B04CD83}" sibTransId="{0F5C95C9-481A-4136-939C-D94F7F84B941}"/>
    <dgm:cxn modelId="{E59F9C25-2AB2-4116-8B6C-792B5DCED7D8}" type="presOf" srcId="{74B17E23-BF7F-454C-919D-EFC390C16B5A}" destId="{04211BF2-3B07-4FB8-8C1E-74CF8E0559B8}" srcOrd="0" destOrd="0" presId="urn:microsoft.com/office/officeart/2005/8/layout/bProcess3"/>
    <dgm:cxn modelId="{D902FB20-366C-4ED6-AE9B-2DCB9A8FC84F}" srcId="{74B17E23-BF7F-454C-919D-EFC390C16B5A}" destId="{28649867-7650-4659-A3DA-259780D7852C}" srcOrd="5" destOrd="0" parTransId="{F49CD45B-750D-40A5-B921-7EA1217A16B5}" sibTransId="{39D5DB0A-E301-4836-A0D5-A08BF2D895FF}"/>
    <dgm:cxn modelId="{186A5705-330D-4361-A94B-B7EE03489DB4}" type="presOf" srcId="{0F5C95C9-481A-4136-939C-D94F7F84B941}" destId="{22793CD9-3478-45DF-8556-A56984EE97AD}" srcOrd="0" destOrd="0" presId="urn:microsoft.com/office/officeart/2005/8/layout/bProcess3"/>
    <dgm:cxn modelId="{1D04058E-CD7E-40CF-8126-83B69942FC09}" type="presOf" srcId="{44E36831-C71F-4C4C-85CE-26A047A222B2}" destId="{01FDDACD-5AA3-4EFF-B34F-1C1D43DDA951}" srcOrd="1" destOrd="0" presId="urn:microsoft.com/office/officeart/2005/8/layout/bProcess3"/>
    <dgm:cxn modelId="{30D9A761-4B4A-4E29-8A73-3FCAAC34078C}" type="presOf" srcId="{D1D6D2E7-2A31-47E9-B079-3DEC8B238A08}" destId="{C124EF14-19CB-4435-A6CD-89EA2ABACAA2}" srcOrd="0" destOrd="0" presId="urn:microsoft.com/office/officeart/2005/8/layout/bProcess3"/>
    <dgm:cxn modelId="{61B5B374-7863-45BD-B0BB-C6DCFB015DF5}" type="presOf" srcId="{907DE47D-7D58-4AB0-8D33-B6DBBCF690F3}" destId="{D6706709-C628-49B0-AF1A-D5BEB63FB61F}" srcOrd="0" destOrd="0" presId="urn:microsoft.com/office/officeart/2005/8/layout/bProcess3"/>
    <dgm:cxn modelId="{983E2080-A39D-41D6-95C4-4836120CAE46}" type="presOf" srcId="{EB668B9C-2EB9-46B5-9E02-49A5A3128F63}" destId="{8DFD1B30-2563-4F6A-BA64-1B8D85DA772B}" srcOrd="0" destOrd="0" presId="urn:microsoft.com/office/officeart/2005/8/layout/bProcess3"/>
    <dgm:cxn modelId="{BB0714A6-BEDF-4425-979B-9011ACD99AA9}" type="presParOf" srcId="{04211BF2-3B07-4FB8-8C1E-74CF8E0559B8}" destId="{BD4DB714-E020-433A-B5E8-9085D2E458E2}" srcOrd="0" destOrd="0" presId="urn:microsoft.com/office/officeart/2005/8/layout/bProcess3"/>
    <dgm:cxn modelId="{F297A849-6D34-4C37-AD33-7F169824723A}" type="presParOf" srcId="{04211BF2-3B07-4FB8-8C1E-74CF8E0559B8}" destId="{02F64089-1428-4EBA-957A-859D7B2C2321}" srcOrd="1" destOrd="0" presId="urn:microsoft.com/office/officeart/2005/8/layout/bProcess3"/>
    <dgm:cxn modelId="{6AEF25B8-1461-4CF4-9E7A-33578CC3324A}" type="presParOf" srcId="{02F64089-1428-4EBA-957A-859D7B2C2321}" destId="{3BD4B026-A62B-48E2-8163-7A954785C520}" srcOrd="0" destOrd="0" presId="urn:microsoft.com/office/officeart/2005/8/layout/bProcess3"/>
    <dgm:cxn modelId="{445CA3D7-007E-44EA-829F-97DB2CFEB6F2}" type="presParOf" srcId="{04211BF2-3B07-4FB8-8C1E-74CF8E0559B8}" destId="{71A444CF-355F-4EC9-99E9-F408FACC724B}" srcOrd="2" destOrd="0" presId="urn:microsoft.com/office/officeart/2005/8/layout/bProcess3"/>
    <dgm:cxn modelId="{4E39B118-9155-4FF0-9D95-91334E02E6D7}" type="presParOf" srcId="{04211BF2-3B07-4FB8-8C1E-74CF8E0559B8}" destId="{39847FA4-B52F-4F8A-B186-7000FD21BBA3}" srcOrd="3" destOrd="0" presId="urn:microsoft.com/office/officeart/2005/8/layout/bProcess3"/>
    <dgm:cxn modelId="{B59CCFCF-2817-410F-9D16-CF7B93473EFA}" type="presParOf" srcId="{39847FA4-B52F-4F8A-B186-7000FD21BBA3}" destId="{01FDDACD-5AA3-4EFF-B34F-1C1D43DDA951}" srcOrd="0" destOrd="0" presId="urn:microsoft.com/office/officeart/2005/8/layout/bProcess3"/>
    <dgm:cxn modelId="{A1656D08-668B-4C38-A051-CADA8D308183}" type="presParOf" srcId="{04211BF2-3B07-4FB8-8C1E-74CF8E0559B8}" destId="{8DFD1B30-2563-4F6A-BA64-1B8D85DA772B}" srcOrd="4" destOrd="0" presId="urn:microsoft.com/office/officeart/2005/8/layout/bProcess3"/>
    <dgm:cxn modelId="{F125575D-BC68-4390-8D46-11B29557343B}" type="presParOf" srcId="{04211BF2-3B07-4FB8-8C1E-74CF8E0559B8}" destId="{48FF8AB7-7BC9-4D96-BA79-22C746D8BAE3}" srcOrd="5" destOrd="0" presId="urn:microsoft.com/office/officeart/2005/8/layout/bProcess3"/>
    <dgm:cxn modelId="{32E149E8-620A-4C05-8382-2676568363CF}" type="presParOf" srcId="{48FF8AB7-7BC9-4D96-BA79-22C746D8BAE3}" destId="{E86DA910-87C1-44AF-A7E8-4ED8CABB3C5D}" srcOrd="0" destOrd="0" presId="urn:microsoft.com/office/officeart/2005/8/layout/bProcess3"/>
    <dgm:cxn modelId="{8C49C2E3-BCA4-4BC2-BE18-3EBEF13C7987}" type="presParOf" srcId="{04211BF2-3B07-4FB8-8C1E-74CF8E0559B8}" destId="{C124EF14-19CB-4435-A6CD-89EA2ABACAA2}" srcOrd="6" destOrd="0" presId="urn:microsoft.com/office/officeart/2005/8/layout/bProcess3"/>
    <dgm:cxn modelId="{BDB76F09-83F1-48AC-BD2F-28EBE3F96549}" type="presParOf" srcId="{04211BF2-3B07-4FB8-8C1E-74CF8E0559B8}" destId="{22793CD9-3478-45DF-8556-A56984EE97AD}" srcOrd="7" destOrd="0" presId="urn:microsoft.com/office/officeart/2005/8/layout/bProcess3"/>
    <dgm:cxn modelId="{6375DABE-C5D3-4D3D-A702-FE293F043DEE}" type="presParOf" srcId="{22793CD9-3478-45DF-8556-A56984EE97AD}" destId="{AFFBCA90-26EE-48ED-835C-66D9521F627D}" srcOrd="0" destOrd="0" presId="urn:microsoft.com/office/officeart/2005/8/layout/bProcess3"/>
    <dgm:cxn modelId="{9A4CB8FE-F413-4059-8F7F-4A3B369A56B0}" type="presParOf" srcId="{04211BF2-3B07-4FB8-8C1E-74CF8E0559B8}" destId="{C9280206-3DCF-483F-A8E6-A4D968BDB692}" srcOrd="8" destOrd="0" presId="urn:microsoft.com/office/officeart/2005/8/layout/bProcess3"/>
    <dgm:cxn modelId="{73B46E4F-F113-40F0-A2B8-4A8E34E354E2}" type="presParOf" srcId="{04211BF2-3B07-4FB8-8C1E-74CF8E0559B8}" destId="{4FBC3F74-BDE5-4F69-84F4-6A38CCBD3FEA}" srcOrd="9" destOrd="0" presId="urn:microsoft.com/office/officeart/2005/8/layout/bProcess3"/>
    <dgm:cxn modelId="{12DFCEE7-FF4B-40E2-988D-FD88F0077C0B}" type="presParOf" srcId="{4FBC3F74-BDE5-4F69-84F4-6A38CCBD3FEA}" destId="{48D7BAFA-F26B-4AE1-BD5F-DC74CB2E0A40}" srcOrd="0" destOrd="0" presId="urn:microsoft.com/office/officeart/2005/8/layout/bProcess3"/>
    <dgm:cxn modelId="{902DA755-BF31-4F8A-99D2-EDEF1AD6601F}" type="presParOf" srcId="{04211BF2-3B07-4FB8-8C1E-74CF8E0559B8}" destId="{96259970-4BEF-4188-84BA-6076690E00BF}" srcOrd="10" destOrd="0" presId="urn:microsoft.com/office/officeart/2005/8/layout/bProcess3"/>
    <dgm:cxn modelId="{B712268A-FF03-4ABF-AC77-11E8F40B112D}" type="presParOf" srcId="{04211BF2-3B07-4FB8-8C1E-74CF8E0559B8}" destId="{64AAD025-BE73-41C3-92F0-E1525D3B2AC4}" srcOrd="11" destOrd="0" presId="urn:microsoft.com/office/officeart/2005/8/layout/bProcess3"/>
    <dgm:cxn modelId="{F1085463-17D7-47F5-AB2E-2817F98E22C6}" type="presParOf" srcId="{64AAD025-BE73-41C3-92F0-E1525D3B2AC4}" destId="{B179BD1A-01D1-4A6C-8FF8-3C36784A4BE3}" srcOrd="0" destOrd="0" presId="urn:microsoft.com/office/officeart/2005/8/layout/bProcess3"/>
    <dgm:cxn modelId="{D543EDA2-B67E-41F7-84E0-3DD24B483CD6}" type="presParOf" srcId="{04211BF2-3B07-4FB8-8C1E-74CF8E0559B8}" destId="{680FC745-7DB7-40E3-B018-7C83D3F8897A}" srcOrd="12" destOrd="0" presId="urn:microsoft.com/office/officeart/2005/8/layout/bProcess3"/>
    <dgm:cxn modelId="{FA0DE51F-0734-48C4-9BD1-5ADFBBFFEB32}" type="presParOf" srcId="{04211BF2-3B07-4FB8-8C1E-74CF8E0559B8}" destId="{9DD07E75-13A6-43CB-A425-13CF24246418}" srcOrd="13" destOrd="0" presId="urn:microsoft.com/office/officeart/2005/8/layout/bProcess3"/>
    <dgm:cxn modelId="{FD5EAA09-46C7-4C42-953D-947894AA3CB9}" type="presParOf" srcId="{9DD07E75-13A6-43CB-A425-13CF24246418}" destId="{B5163B84-0F55-4147-B2DA-348F6829FD40}" srcOrd="0" destOrd="0" presId="urn:microsoft.com/office/officeart/2005/8/layout/bProcess3"/>
    <dgm:cxn modelId="{C6E96E82-094E-47E0-9D51-8B959CCB6D35}" type="presParOf" srcId="{04211BF2-3B07-4FB8-8C1E-74CF8E0559B8}" destId="{D6706709-C628-49B0-AF1A-D5BEB63FB61F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CA9BD84-17BB-4E5E-BBE1-8847F19113A2}" type="doc">
      <dgm:prSet loTypeId="urn:microsoft.com/office/officeart/2005/8/layout/b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1CDFB3-DFBF-475C-AB8C-16DC9E99A0D6}">
      <dgm:prSet custT="1"/>
      <dgm:spPr/>
      <dgm:t>
        <a:bodyPr/>
        <a:lstStyle/>
        <a:p>
          <a:pPr rtl="0"/>
          <a:r>
            <a:rPr lang="en-GB" sz="1800" dirty="0" smtClean="0"/>
            <a:t>Investigation Information</a:t>
          </a:r>
          <a:endParaRPr lang="en-US" sz="1800" dirty="0"/>
        </a:p>
      </dgm:t>
    </dgm:pt>
    <dgm:pt modelId="{6F17AAC8-3EB8-446A-B1D9-6885EF740207}" type="parTrans" cxnId="{A088FBDA-F366-4B4C-8678-91632C267EEB}">
      <dgm:prSet/>
      <dgm:spPr/>
      <dgm:t>
        <a:bodyPr/>
        <a:lstStyle/>
        <a:p>
          <a:endParaRPr lang="en-US"/>
        </a:p>
      </dgm:t>
    </dgm:pt>
    <dgm:pt modelId="{899D93E4-872E-4F16-93BF-13A40BF111AE}" type="sibTrans" cxnId="{A088FBDA-F366-4B4C-8678-91632C267EEB}">
      <dgm:prSet/>
      <dgm:spPr/>
      <dgm:t>
        <a:bodyPr/>
        <a:lstStyle/>
        <a:p>
          <a:endParaRPr lang="en-US"/>
        </a:p>
      </dgm:t>
    </dgm:pt>
    <dgm:pt modelId="{4135896C-4AB7-4FA9-8B7E-880444886142}">
      <dgm:prSet custT="1"/>
      <dgm:spPr/>
      <dgm:t>
        <a:bodyPr/>
        <a:lstStyle/>
        <a:p>
          <a:pPr rtl="0"/>
          <a:r>
            <a:rPr lang="en-GB" sz="1800" smtClean="0"/>
            <a:t>Test Acknowledgement </a:t>
          </a:r>
          <a:endParaRPr lang="en-US" sz="1800"/>
        </a:p>
      </dgm:t>
    </dgm:pt>
    <dgm:pt modelId="{5E39D64F-611B-4A76-A569-4633EFB14879}" type="parTrans" cxnId="{478890DC-CF93-45D1-B988-99183FC06C79}">
      <dgm:prSet/>
      <dgm:spPr/>
      <dgm:t>
        <a:bodyPr/>
        <a:lstStyle/>
        <a:p>
          <a:endParaRPr lang="en-US"/>
        </a:p>
      </dgm:t>
    </dgm:pt>
    <dgm:pt modelId="{F1B3CCD9-3187-4100-8272-3133AF88296B}" type="sibTrans" cxnId="{478890DC-CF93-45D1-B988-99183FC06C79}">
      <dgm:prSet/>
      <dgm:spPr/>
      <dgm:t>
        <a:bodyPr/>
        <a:lstStyle/>
        <a:p>
          <a:endParaRPr lang="en-US"/>
        </a:p>
      </dgm:t>
    </dgm:pt>
    <dgm:pt modelId="{62EF0AB0-5599-486A-A660-D2891A18C8A2}">
      <dgm:prSet custT="1"/>
      <dgm:spPr/>
      <dgm:t>
        <a:bodyPr/>
        <a:lstStyle/>
        <a:p>
          <a:pPr rtl="0"/>
          <a:r>
            <a:rPr lang="en-GB" sz="1800" smtClean="0"/>
            <a:t>Result Entry</a:t>
          </a:r>
          <a:endParaRPr lang="en-US" sz="1800"/>
        </a:p>
      </dgm:t>
    </dgm:pt>
    <dgm:pt modelId="{9B066B44-0E51-44A2-AE5D-4D39BBAEB9E8}" type="parTrans" cxnId="{D994909F-9034-43E6-8BF7-C85FF7D47CB2}">
      <dgm:prSet/>
      <dgm:spPr/>
      <dgm:t>
        <a:bodyPr/>
        <a:lstStyle/>
        <a:p>
          <a:endParaRPr lang="en-US"/>
        </a:p>
      </dgm:t>
    </dgm:pt>
    <dgm:pt modelId="{A29DF6CA-F541-4645-AD56-F65E2780A7FA}" type="sibTrans" cxnId="{D994909F-9034-43E6-8BF7-C85FF7D47CB2}">
      <dgm:prSet/>
      <dgm:spPr/>
      <dgm:t>
        <a:bodyPr/>
        <a:lstStyle/>
        <a:p>
          <a:endParaRPr lang="en-US"/>
        </a:p>
      </dgm:t>
    </dgm:pt>
    <dgm:pt modelId="{FEEF0DC0-5519-4692-9E03-8B15309728EA}">
      <dgm:prSet custT="1"/>
      <dgm:spPr/>
      <dgm:t>
        <a:bodyPr/>
        <a:lstStyle/>
        <a:p>
          <a:pPr rtl="0"/>
          <a:r>
            <a:rPr lang="en-GB" sz="1800" smtClean="0"/>
            <a:t>Report Finalization</a:t>
          </a:r>
          <a:endParaRPr lang="en-US" sz="1800"/>
        </a:p>
      </dgm:t>
    </dgm:pt>
    <dgm:pt modelId="{A62BD9C9-6AE5-49CD-A17C-245A7D6F5A23}" type="parTrans" cxnId="{291A7F8C-D786-4330-92F7-A12F69C76A2C}">
      <dgm:prSet/>
      <dgm:spPr/>
      <dgm:t>
        <a:bodyPr/>
        <a:lstStyle/>
        <a:p>
          <a:endParaRPr lang="en-US"/>
        </a:p>
      </dgm:t>
    </dgm:pt>
    <dgm:pt modelId="{39883646-9AB4-4ABA-BF45-D8D613575A77}" type="sibTrans" cxnId="{291A7F8C-D786-4330-92F7-A12F69C76A2C}">
      <dgm:prSet/>
      <dgm:spPr/>
      <dgm:t>
        <a:bodyPr/>
        <a:lstStyle/>
        <a:p>
          <a:endParaRPr lang="en-US"/>
        </a:p>
      </dgm:t>
    </dgm:pt>
    <dgm:pt modelId="{9FEDB37F-90F2-495A-A3FE-8F7ED0ACED2A}">
      <dgm:prSet custT="1"/>
      <dgm:spPr/>
      <dgm:t>
        <a:bodyPr/>
        <a:lstStyle/>
        <a:p>
          <a:pPr rtl="0"/>
          <a:r>
            <a:rPr lang="en-GB" sz="1800" smtClean="0"/>
            <a:t>Report Print</a:t>
          </a:r>
          <a:endParaRPr lang="en-US" sz="1800"/>
        </a:p>
      </dgm:t>
    </dgm:pt>
    <dgm:pt modelId="{11E8D639-CFB9-41BB-AD94-FD5920111DCF}" type="parTrans" cxnId="{6E38CC01-8447-42EB-9F97-53337DF48AC8}">
      <dgm:prSet/>
      <dgm:spPr/>
      <dgm:t>
        <a:bodyPr/>
        <a:lstStyle/>
        <a:p>
          <a:endParaRPr lang="en-US"/>
        </a:p>
      </dgm:t>
    </dgm:pt>
    <dgm:pt modelId="{D3039189-FB10-4386-8100-DFA74C5DD757}" type="sibTrans" cxnId="{6E38CC01-8447-42EB-9F97-53337DF48AC8}">
      <dgm:prSet/>
      <dgm:spPr/>
      <dgm:t>
        <a:bodyPr/>
        <a:lstStyle/>
        <a:p>
          <a:endParaRPr lang="en-US"/>
        </a:p>
      </dgm:t>
    </dgm:pt>
    <dgm:pt modelId="{1E5FA7F0-47C5-48F4-8981-8C084712BD62}">
      <dgm:prSet custT="1"/>
      <dgm:spPr/>
      <dgm:t>
        <a:bodyPr/>
        <a:lstStyle/>
        <a:p>
          <a:pPr rtl="0"/>
          <a:r>
            <a:rPr lang="en-GB" sz="1800" smtClean="0"/>
            <a:t>Report Dispatch</a:t>
          </a:r>
          <a:endParaRPr lang="en-US" sz="1800"/>
        </a:p>
      </dgm:t>
    </dgm:pt>
    <dgm:pt modelId="{6383114E-B483-4FA2-829B-FF9B657D2069}" type="parTrans" cxnId="{7F794410-D66F-49D3-8510-BE84A80DF782}">
      <dgm:prSet/>
      <dgm:spPr/>
      <dgm:t>
        <a:bodyPr/>
        <a:lstStyle/>
        <a:p>
          <a:endParaRPr lang="en-US"/>
        </a:p>
      </dgm:t>
    </dgm:pt>
    <dgm:pt modelId="{EA5C13A2-6E21-4B97-AA30-702977FDADCE}" type="sibTrans" cxnId="{7F794410-D66F-49D3-8510-BE84A80DF782}">
      <dgm:prSet/>
      <dgm:spPr/>
      <dgm:t>
        <a:bodyPr/>
        <a:lstStyle/>
        <a:p>
          <a:endParaRPr lang="en-US"/>
        </a:p>
      </dgm:t>
    </dgm:pt>
    <dgm:pt modelId="{2367F2F6-53F7-4FBB-9B0D-B7264D86FA8B}">
      <dgm:prSet custT="1"/>
      <dgm:spPr/>
      <dgm:t>
        <a:bodyPr/>
        <a:lstStyle/>
        <a:p>
          <a:pPr rtl="0"/>
          <a:r>
            <a:rPr lang="en-GB" sz="1800" smtClean="0"/>
            <a:t>Lab Services Register</a:t>
          </a:r>
          <a:endParaRPr lang="en-US" sz="1800"/>
        </a:p>
      </dgm:t>
    </dgm:pt>
    <dgm:pt modelId="{7DEB03A6-7351-4115-9FEC-7F2D93895AE9}" type="parTrans" cxnId="{71A1A928-336D-47AD-BC2B-67A1861F6442}">
      <dgm:prSet/>
      <dgm:spPr/>
      <dgm:t>
        <a:bodyPr/>
        <a:lstStyle/>
        <a:p>
          <a:endParaRPr lang="en-US"/>
        </a:p>
      </dgm:t>
    </dgm:pt>
    <dgm:pt modelId="{D3C0EA2D-9A48-4794-8870-D7EC49C73BD2}" type="sibTrans" cxnId="{71A1A928-336D-47AD-BC2B-67A1861F6442}">
      <dgm:prSet/>
      <dgm:spPr/>
      <dgm:t>
        <a:bodyPr/>
        <a:lstStyle/>
        <a:p>
          <a:endParaRPr lang="en-US"/>
        </a:p>
      </dgm:t>
    </dgm:pt>
    <dgm:pt modelId="{0728FF84-E060-4E64-9820-856A2F69BBB3}">
      <dgm:prSet custT="1"/>
      <dgm:spPr/>
      <dgm:t>
        <a:bodyPr/>
        <a:lstStyle/>
        <a:p>
          <a:r>
            <a:rPr lang="en-US" sz="2000" dirty="0" smtClean="0"/>
            <a:t>Lab  Report</a:t>
          </a:r>
          <a:endParaRPr lang="en-US" sz="2000" dirty="0"/>
        </a:p>
      </dgm:t>
    </dgm:pt>
    <dgm:pt modelId="{ADBB287A-62A5-4818-940E-051CB8E5A83C}" type="parTrans" cxnId="{30AD0F21-422E-4AD6-85B0-9EF5F7DA6ED7}">
      <dgm:prSet/>
      <dgm:spPr/>
      <dgm:t>
        <a:bodyPr/>
        <a:lstStyle/>
        <a:p>
          <a:endParaRPr lang="en-US"/>
        </a:p>
      </dgm:t>
    </dgm:pt>
    <dgm:pt modelId="{7DDD2D24-3313-4531-AE45-6FA840B4CBA1}" type="sibTrans" cxnId="{30AD0F21-422E-4AD6-85B0-9EF5F7DA6ED7}">
      <dgm:prSet/>
      <dgm:spPr/>
      <dgm:t>
        <a:bodyPr/>
        <a:lstStyle/>
        <a:p>
          <a:endParaRPr lang="en-US"/>
        </a:p>
      </dgm:t>
    </dgm:pt>
    <dgm:pt modelId="{7B0EA6E5-3F83-44A3-AE02-B493EFE18453}" type="pres">
      <dgm:prSet presAssocID="{4CA9BD84-17BB-4E5E-BBE1-8847F19113A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9D28F8E0-CF5D-4504-9C89-9E90FCE4DC50}" type="pres">
      <dgm:prSet presAssocID="{611CDFB3-DFBF-475C-AB8C-16DC9E99A0D6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6971871-08A5-4DCF-93E8-B52B2D48C4DF}" type="pres">
      <dgm:prSet presAssocID="{899D93E4-872E-4F16-93BF-13A40BF111AE}" presName="sibTrans" presStyleLbl="sibTrans1D1" presStyleIdx="0" presStyleCnt="7"/>
      <dgm:spPr/>
      <dgm:t>
        <a:bodyPr/>
        <a:lstStyle/>
        <a:p>
          <a:endParaRPr lang="en-IN"/>
        </a:p>
      </dgm:t>
    </dgm:pt>
    <dgm:pt modelId="{D1321BD2-C834-4FC8-B760-E63B53605FD3}" type="pres">
      <dgm:prSet presAssocID="{899D93E4-872E-4F16-93BF-13A40BF111AE}" presName="connectorText" presStyleLbl="sibTrans1D1" presStyleIdx="0" presStyleCnt="7"/>
      <dgm:spPr/>
      <dgm:t>
        <a:bodyPr/>
        <a:lstStyle/>
        <a:p>
          <a:endParaRPr lang="en-IN"/>
        </a:p>
      </dgm:t>
    </dgm:pt>
    <dgm:pt modelId="{6A7A96D4-3BE5-4165-9A23-3F295383ACC6}" type="pres">
      <dgm:prSet presAssocID="{4135896C-4AB7-4FA9-8B7E-880444886142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3E6F874-D1B9-4E31-B9CD-C4F5B94076D3}" type="pres">
      <dgm:prSet presAssocID="{F1B3CCD9-3187-4100-8272-3133AF88296B}" presName="sibTrans" presStyleLbl="sibTrans1D1" presStyleIdx="1" presStyleCnt="7"/>
      <dgm:spPr/>
      <dgm:t>
        <a:bodyPr/>
        <a:lstStyle/>
        <a:p>
          <a:endParaRPr lang="en-IN"/>
        </a:p>
      </dgm:t>
    </dgm:pt>
    <dgm:pt modelId="{E90C26B2-8880-4E29-8A70-616E51F7C079}" type="pres">
      <dgm:prSet presAssocID="{F1B3CCD9-3187-4100-8272-3133AF88296B}" presName="connectorText" presStyleLbl="sibTrans1D1" presStyleIdx="1" presStyleCnt="7"/>
      <dgm:spPr/>
      <dgm:t>
        <a:bodyPr/>
        <a:lstStyle/>
        <a:p>
          <a:endParaRPr lang="en-IN"/>
        </a:p>
      </dgm:t>
    </dgm:pt>
    <dgm:pt modelId="{0E70A7D1-4660-405C-9113-E3A5284F4F2F}" type="pres">
      <dgm:prSet presAssocID="{62EF0AB0-5599-486A-A660-D2891A18C8A2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165A379-F510-48E9-A87A-9C398AB0306B}" type="pres">
      <dgm:prSet presAssocID="{A29DF6CA-F541-4645-AD56-F65E2780A7FA}" presName="sibTrans" presStyleLbl="sibTrans1D1" presStyleIdx="2" presStyleCnt="7"/>
      <dgm:spPr/>
      <dgm:t>
        <a:bodyPr/>
        <a:lstStyle/>
        <a:p>
          <a:endParaRPr lang="en-IN"/>
        </a:p>
      </dgm:t>
    </dgm:pt>
    <dgm:pt modelId="{62B7906F-774B-4FD3-A0B3-8D9908681EBE}" type="pres">
      <dgm:prSet presAssocID="{A29DF6CA-F541-4645-AD56-F65E2780A7FA}" presName="connectorText" presStyleLbl="sibTrans1D1" presStyleIdx="2" presStyleCnt="7"/>
      <dgm:spPr/>
      <dgm:t>
        <a:bodyPr/>
        <a:lstStyle/>
        <a:p>
          <a:endParaRPr lang="en-IN"/>
        </a:p>
      </dgm:t>
    </dgm:pt>
    <dgm:pt modelId="{008F9249-BAE1-459C-87A6-7E5B471063D9}" type="pres">
      <dgm:prSet presAssocID="{FEEF0DC0-5519-4692-9E03-8B15309728EA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F6140F3-51A0-48CB-9721-A5879EB6C6A5}" type="pres">
      <dgm:prSet presAssocID="{39883646-9AB4-4ABA-BF45-D8D613575A77}" presName="sibTrans" presStyleLbl="sibTrans1D1" presStyleIdx="3" presStyleCnt="7"/>
      <dgm:spPr/>
      <dgm:t>
        <a:bodyPr/>
        <a:lstStyle/>
        <a:p>
          <a:endParaRPr lang="en-IN"/>
        </a:p>
      </dgm:t>
    </dgm:pt>
    <dgm:pt modelId="{C12E9D35-F593-4B08-B232-20BCA457D719}" type="pres">
      <dgm:prSet presAssocID="{39883646-9AB4-4ABA-BF45-D8D613575A77}" presName="connectorText" presStyleLbl="sibTrans1D1" presStyleIdx="3" presStyleCnt="7"/>
      <dgm:spPr/>
      <dgm:t>
        <a:bodyPr/>
        <a:lstStyle/>
        <a:p>
          <a:endParaRPr lang="en-IN"/>
        </a:p>
      </dgm:t>
    </dgm:pt>
    <dgm:pt modelId="{F45C2CE2-929C-472B-8DE0-0DDE7237C5EE}" type="pres">
      <dgm:prSet presAssocID="{9FEDB37F-90F2-495A-A3FE-8F7ED0ACED2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38E4D53-1CDD-4B6A-805F-92AFB2DDF657}" type="pres">
      <dgm:prSet presAssocID="{D3039189-FB10-4386-8100-DFA74C5DD757}" presName="sibTrans" presStyleLbl="sibTrans1D1" presStyleIdx="4" presStyleCnt="7"/>
      <dgm:spPr/>
      <dgm:t>
        <a:bodyPr/>
        <a:lstStyle/>
        <a:p>
          <a:endParaRPr lang="en-IN"/>
        </a:p>
      </dgm:t>
    </dgm:pt>
    <dgm:pt modelId="{C4E23958-FA73-4820-83F4-885AEB22DC30}" type="pres">
      <dgm:prSet presAssocID="{D3039189-FB10-4386-8100-DFA74C5DD757}" presName="connectorText" presStyleLbl="sibTrans1D1" presStyleIdx="4" presStyleCnt="7"/>
      <dgm:spPr/>
      <dgm:t>
        <a:bodyPr/>
        <a:lstStyle/>
        <a:p>
          <a:endParaRPr lang="en-IN"/>
        </a:p>
      </dgm:t>
    </dgm:pt>
    <dgm:pt modelId="{1396EB92-CF58-4D0C-9875-0ED7254BCB94}" type="pres">
      <dgm:prSet presAssocID="{1E5FA7F0-47C5-48F4-8981-8C084712BD62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E7E1E39-3C43-45E0-86A9-C4697AABDE2E}" type="pres">
      <dgm:prSet presAssocID="{EA5C13A2-6E21-4B97-AA30-702977FDADCE}" presName="sibTrans" presStyleLbl="sibTrans1D1" presStyleIdx="5" presStyleCnt="7"/>
      <dgm:spPr/>
      <dgm:t>
        <a:bodyPr/>
        <a:lstStyle/>
        <a:p>
          <a:endParaRPr lang="en-IN"/>
        </a:p>
      </dgm:t>
    </dgm:pt>
    <dgm:pt modelId="{43241638-3549-4630-8F67-F491A173B572}" type="pres">
      <dgm:prSet presAssocID="{EA5C13A2-6E21-4B97-AA30-702977FDADCE}" presName="connectorText" presStyleLbl="sibTrans1D1" presStyleIdx="5" presStyleCnt="7"/>
      <dgm:spPr/>
      <dgm:t>
        <a:bodyPr/>
        <a:lstStyle/>
        <a:p>
          <a:endParaRPr lang="en-IN"/>
        </a:p>
      </dgm:t>
    </dgm:pt>
    <dgm:pt modelId="{DBE38755-254E-46F5-B11F-E29B3C2176BF}" type="pres">
      <dgm:prSet presAssocID="{2367F2F6-53F7-4FBB-9B0D-B7264D86FA8B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F68C2B9-BAF1-454F-89DA-6C85D366AA64}" type="pres">
      <dgm:prSet presAssocID="{D3C0EA2D-9A48-4794-8870-D7EC49C73BD2}" presName="sibTrans" presStyleLbl="sibTrans1D1" presStyleIdx="6" presStyleCnt="7"/>
      <dgm:spPr/>
      <dgm:t>
        <a:bodyPr/>
        <a:lstStyle/>
        <a:p>
          <a:endParaRPr lang="en-IN"/>
        </a:p>
      </dgm:t>
    </dgm:pt>
    <dgm:pt modelId="{761C8F88-F0D4-4B78-B4A3-EDB252658779}" type="pres">
      <dgm:prSet presAssocID="{D3C0EA2D-9A48-4794-8870-D7EC49C73BD2}" presName="connectorText" presStyleLbl="sibTrans1D1" presStyleIdx="6" presStyleCnt="7"/>
      <dgm:spPr/>
      <dgm:t>
        <a:bodyPr/>
        <a:lstStyle/>
        <a:p>
          <a:endParaRPr lang="en-IN"/>
        </a:p>
      </dgm:t>
    </dgm:pt>
    <dgm:pt modelId="{666B6856-027A-4B6C-9569-1E620947343B}" type="pres">
      <dgm:prSet presAssocID="{0728FF84-E060-4E64-9820-856A2F69BBB3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F97D1CFC-7F0B-4085-A91E-76F27A185E64}" type="presOf" srcId="{A29DF6CA-F541-4645-AD56-F65E2780A7FA}" destId="{B165A379-F510-48E9-A87A-9C398AB0306B}" srcOrd="0" destOrd="0" presId="urn:microsoft.com/office/officeart/2005/8/layout/bProcess3"/>
    <dgm:cxn modelId="{9B8E235E-8393-47F8-9B00-61DB74405E4C}" type="presOf" srcId="{611CDFB3-DFBF-475C-AB8C-16DC9E99A0D6}" destId="{9D28F8E0-CF5D-4504-9C89-9E90FCE4DC50}" srcOrd="0" destOrd="0" presId="urn:microsoft.com/office/officeart/2005/8/layout/bProcess3"/>
    <dgm:cxn modelId="{097C8DF4-CDAC-4843-9F6E-98AEBBEC8480}" type="presOf" srcId="{899D93E4-872E-4F16-93BF-13A40BF111AE}" destId="{E6971871-08A5-4DCF-93E8-B52B2D48C4DF}" srcOrd="0" destOrd="0" presId="urn:microsoft.com/office/officeart/2005/8/layout/bProcess3"/>
    <dgm:cxn modelId="{30AD0F21-422E-4AD6-85B0-9EF5F7DA6ED7}" srcId="{4CA9BD84-17BB-4E5E-BBE1-8847F19113A2}" destId="{0728FF84-E060-4E64-9820-856A2F69BBB3}" srcOrd="7" destOrd="0" parTransId="{ADBB287A-62A5-4818-940E-051CB8E5A83C}" sibTransId="{7DDD2D24-3313-4531-AE45-6FA840B4CBA1}"/>
    <dgm:cxn modelId="{CCA979EA-D629-4C78-99AE-FDB16CEC6ACE}" type="presOf" srcId="{39883646-9AB4-4ABA-BF45-D8D613575A77}" destId="{8F6140F3-51A0-48CB-9721-A5879EB6C6A5}" srcOrd="0" destOrd="0" presId="urn:microsoft.com/office/officeart/2005/8/layout/bProcess3"/>
    <dgm:cxn modelId="{5F9704A3-2B87-4EA5-92C5-682F5AE515E7}" type="presOf" srcId="{4CA9BD84-17BB-4E5E-BBE1-8847F19113A2}" destId="{7B0EA6E5-3F83-44A3-AE02-B493EFE18453}" srcOrd="0" destOrd="0" presId="urn:microsoft.com/office/officeart/2005/8/layout/bProcess3"/>
    <dgm:cxn modelId="{A088FBDA-F366-4B4C-8678-91632C267EEB}" srcId="{4CA9BD84-17BB-4E5E-BBE1-8847F19113A2}" destId="{611CDFB3-DFBF-475C-AB8C-16DC9E99A0D6}" srcOrd="0" destOrd="0" parTransId="{6F17AAC8-3EB8-446A-B1D9-6885EF740207}" sibTransId="{899D93E4-872E-4F16-93BF-13A40BF111AE}"/>
    <dgm:cxn modelId="{388943A0-0816-4071-AA1C-9AEF3E85A3B6}" type="presOf" srcId="{FEEF0DC0-5519-4692-9E03-8B15309728EA}" destId="{008F9249-BAE1-459C-87A6-7E5B471063D9}" srcOrd="0" destOrd="0" presId="urn:microsoft.com/office/officeart/2005/8/layout/bProcess3"/>
    <dgm:cxn modelId="{71FB5B22-F61E-42B4-BC61-A93699F28BD4}" type="presOf" srcId="{F1B3CCD9-3187-4100-8272-3133AF88296B}" destId="{03E6F874-D1B9-4E31-B9CD-C4F5B94076D3}" srcOrd="0" destOrd="0" presId="urn:microsoft.com/office/officeart/2005/8/layout/bProcess3"/>
    <dgm:cxn modelId="{88783428-962F-4EE6-93F9-6099720D20F0}" type="presOf" srcId="{899D93E4-872E-4F16-93BF-13A40BF111AE}" destId="{D1321BD2-C834-4FC8-B760-E63B53605FD3}" srcOrd="1" destOrd="0" presId="urn:microsoft.com/office/officeart/2005/8/layout/bProcess3"/>
    <dgm:cxn modelId="{478890DC-CF93-45D1-B988-99183FC06C79}" srcId="{4CA9BD84-17BB-4E5E-BBE1-8847F19113A2}" destId="{4135896C-4AB7-4FA9-8B7E-880444886142}" srcOrd="1" destOrd="0" parTransId="{5E39D64F-611B-4A76-A569-4633EFB14879}" sibTransId="{F1B3CCD9-3187-4100-8272-3133AF88296B}"/>
    <dgm:cxn modelId="{6E38CC01-8447-42EB-9F97-53337DF48AC8}" srcId="{4CA9BD84-17BB-4E5E-BBE1-8847F19113A2}" destId="{9FEDB37F-90F2-495A-A3FE-8F7ED0ACED2A}" srcOrd="4" destOrd="0" parTransId="{11E8D639-CFB9-41BB-AD94-FD5920111DCF}" sibTransId="{D3039189-FB10-4386-8100-DFA74C5DD757}"/>
    <dgm:cxn modelId="{D994909F-9034-43E6-8BF7-C85FF7D47CB2}" srcId="{4CA9BD84-17BB-4E5E-BBE1-8847F19113A2}" destId="{62EF0AB0-5599-486A-A660-D2891A18C8A2}" srcOrd="2" destOrd="0" parTransId="{9B066B44-0E51-44A2-AE5D-4D39BBAEB9E8}" sibTransId="{A29DF6CA-F541-4645-AD56-F65E2780A7FA}"/>
    <dgm:cxn modelId="{82E859A4-EBF3-428B-9CE4-A43F4A24BE15}" type="presOf" srcId="{F1B3CCD9-3187-4100-8272-3133AF88296B}" destId="{E90C26B2-8880-4E29-8A70-616E51F7C079}" srcOrd="1" destOrd="0" presId="urn:microsoft.com/office/officeart/2005/8/layout/bProcess3"/>
    <dgm:cxn modelId="{97D30904-6E46-4C29-BEC6-5B3EB1742B7A}" type="presOf" srcId="{D3039189-FB10-4386-8100-DFA74C5DD757}" destId="{C4E23958-FA73-4820-83F4-885AEB22DC30}" srcOrd="1" destOrd="0" presId="urn:microsoft.com/office/officeart/2005/8/layout/bProcess3"/>
    <dgm:cxn modelId="{A6CE8F1F-296E-4628-85A0-A64C7485A263}" type="presOf" srcId="{9FEDB37F-90F2-495A-A3FE-8F7ED0ACED2A}" destId="{F45C2CE2-929C-472B-8DE0-0DDE7237C5EE}" srcOrd="0" destOrd="0" presId="urn:microsoft.com/office/officeart/2005/8/layout/bProcess3"/>
    <dgm:cxn modelId="{0453636D-60BF-46F0-BF35-A33792724F06}" type="presOf" srcId="{1E5FA7F0-47C5-48F4-8981-8C084712BD62}" destId="{1396EB92-CF58-4D0C-9875-0ED7254BCB94}" srcOrd="0" destOrd="0" presId="urn:microsoft.com/office/officeart/2005/8/layout/bProcess3"/>
    <dgm:cxn modelId="{C972E65B-49EE-45B3-BBBF-2BE7C7700C0F}" type="presOf" srcId="{A29DF6CA-F541-4645-AD56-F65E2780A7FA}" destId="{62B7906F-774B-4FD3-A0B3-8D9908681EBE}" srcOrd="1" destOrd="0" presId="urn:microsoft.com/office/officeart/2005/8/layout/bProcess3"/>
    <dgm:cxn modelId="{F9290797-77B7-4348-8D2A-D2BCF75A3475}" type="presOf" srcId="{D3C0EA2D-9A48-4794-8870-D7EC49C73BD2}" destId="{9F68C2B9-BAF1-454F-89DA-6C85D366AA64}" srcOrd="0" destOrd="0" presId="urn:microsoft.com/office/officeart/2005/8/layout/bProcess3"/>
    <dgm:cxn modelId="{8F46EB8C-EF32-4054-B9A4-D5DA612B8CD0}" type="presOf" srcId="{D3039189-FB10-4386-8100-DFA74C5DD757}" destId="{338E4D53-1CDD-4B6A-805F-92AFB2DDF657}" srcOrd="0" destOrd="0" presId="urn:microsoft.com/office/officeart/2005/8/layout/bProcess3"/>
    <dgm:cxn modelId="{71A1A928-336D-47AD-BC2B-67A1861F6442}" srcId="{4CA9BD84-17BB-4E5E-BBE1-8847F19113A2}" destId="{2367F2F6-53F7-4FBB-9B0D-B7264D86FA8B}" srcOrd="6" destOrd="0" parTransId="{7DEB03A6-7351-4115-9FEC-7F2D93895AE9}" sibTransId="{D3C0EA2D-9A48-4794-8870-D7EC49C73BD2}"/>
    <dgm:cxn modelId="{291A7F8C-D786-4330-92F7-A12F69C76A2C}" srcId="{4CA9BD84-17BB-4E5E-BBE1-8847F19113A2}" destId="{FEEF0DC0-5519-4692-9E03-8B15309728EA}" srcOrd="3" destOrd="0" parTransId="{A62BD9C9-6AE5-49CD-A17C-245A7D6F5A23}" sibTransId="{39883646-9AB4-4ABA-BF45-D8D613575A77}"/>
    <dgm:cxn modelId="{DD035721-18FE-42A6-82BA-D38C647E71AF}" type="presOf" srcId="{2367F2F6-53F7-4FBB-9B0D-B7264D86FA8B}" destId="{DBE38755-254E-46F5-B11F-E29B3C2176BF}" srcOrd="0" destOrd="0" presId="urn:microsoft.com/office/officeart/2005/8/layout/bProcess3"/>
    <dgm:cxn modelId="{FAAD94F3-0752-4FC6-B359-948BD98B2703}" type="presOf" srcId="{D3C0EA2D-9A48-4794-8870-D7EC49C73BD2}" destId="{761C8F88-F0D4-4B78-B4A3-EDB252658779}" srcOrd="1" destOrd="0" presId="urn:microsoft.com/office/officeart/2005/8/layout/bProcess3"/>
    <dgm:cxn modelId="{E30BD181-0CDE-4ADC-8EB1-514AAD5093A3}" type="presOf" srcId="{EA5C13A2-6E21-4B97-AA30-702977FDADCE}" destId="{3E7E1E39-3C43-45E0-86A9-C4697AABDE2E}" srcOrd="0" destOrd="0" presId="urn:microsoft.com/office/officeart/2005/8/layout/bProcess3"/>
    <dgm:cxn modelId="{C8ABA076-A7D4-4874-A453-86659B0C7830}" type="presOf" srcId="{EA5C13A2-6E21-4B97-AA30-702977FDADCE}" destId="{43241638-3549-4630-8F67-F491A173B572}" srcOrd="1" destOrd="0" presId="urn:microsoft.com/office/officeart/2005/8/layout/bProcess3"/>
    <dgm:cxn modelId="{F2279CA6-CF08-4E18-BD72-3D6756CCC727}" type="presOf" srcId="{62EF0AB0-5599-486A-A660-D2891A18C8A2}" destId="{0E70A7D1-4660-405C-9113-E3A5284F4F2F}" srcOrd="0" destOrd="0" presId="urn:microsoft.com/office/officeart/2005/8/layout/bProcess3"/>
    <dgm:cxn modelId="{0DB62D3D-C1E3-40F2-98E4-FF0DB8066FC3}" type="presOf" srcId="{39883646-9AB4-4ABA-BF45-D8D613575A77}" destId="{C12E9D35-F593-4B08-B232-20BCA457D719}" srcOrd="1" destOrd="0" presId="urn:microsoft.com/office/officeart/2005/8/layout/bProcess3"/>
    <dgm:cxn modelId="{44A2EAC3-2C94-45E2-ACAE-B8DE8A986B4E}" type="presOf" srcId="{4135896C-4AB7-4FA9-8B7E-880444886142}" destId="{6A7A96D4-3BE5-4165-9A23-3F295383ACC6}" srcOrd="0" destOrd="0" presId="urn:microsoft.com/office/officeart/2005/8/layout/bProcess3"/>
    <dgm:cxn modelId="{7F794410-D66F-49D3-8510-BE84A80DF782}" srcId="{4CA9BD84-17BB-4E5E-BBE1-8847F19113A2}" destId="{1E5FA7F0-47C5-48F4-8981-8C084712BD62}" srcOrd="5" destOrd="0" parTransId="{6383114E-B483-4FA2-829B-FF9B657D2069}" sibTransId="{EA5C13A2-6E21-4B97-AA30-702977FDADCE}"/>
    <dgm:cxn modelId="{05E13E3F-A441-4D4B-A109-D4F2DDD9596E}" type="presOf" srcId="{0728FF84-E060-4E64-9820-856A2F69BBB3}" destId="{666B6856-027A-4B6C-9569-1E620947343B}" srcOrd="0" destOrd="0" presId="urn:microsoft.com/office/officeart/2005/8/layout/bProcess3"/>
    <dgm:cxn modelId="{6F4AE4B0-CD9A-4F06-9EBD-80179888497D}" type="presParOf" srcId="{7B0EA6E5-3F83-44A3-AE02-B493EFE18453}" destId="{9D28F8E0-CF5D-4504-9C89-9E90FCE4DC50}" srcOrd="0" destOrd="0" presId="urn:microsoft.com/office/officeart/2005/8/layout/bProcess3"/>
    <dgm:cxn modelId="{D3694A10-EC67-4F0C-BE0B-6F202BDC2106}" type="presParOf" srcId="{7B0EA6E5-3F83-44A3-AE02-B493EFE18453}" destId="{E6971871-08A5-4DCF-93E8-B52B2D48C4DF}" srcOrd="1" destOrd="0" presId="urn:microsoft.com/office/officeart/2005/8/layout/bProcess3"/>
    <dgm:cxn modelId="{13E2F5E6-572D-4F16-984B-0DDA6A902C04}" type="presParOf" srcId="{E6971871-08A5-4DCF-93E8-B52B2D48C4DF}" destId="{D1321BD2-C834-4FC8-B760-E63B53605FD3}" srcOrd="0" destOrd="0" presId="urn:microsoft.com/office/officeart/2005/8/layout/bProcess3"/>
    <dgm:cxn modelId="{ABE317B7-DE16-44D2-B989-35FAAAC23D57}" type="presParOf" srcId="{7B0EA6E5-3F83-44A3-AE02-B493EFE18453}" destId="{6A7A96D4-3BE5-4165-9A23-3F295383ACC6}" srcOrd="2" destOrd="0" presId="urn:microsoft.com/office/officeart/2005/8/layout/bProcess3"/>
    <dgm:cxn modelId="{B502B44D-A66E-40CC-90AE-3EB4D1736758}" type="presParOf" srcId="{7B0EA6E5-3F83-44A3-AE02-B493EFE18453}" destId="{03E6F874-D1B9-4E31-B9CD-C4F5B94076D3}" srcOrd="3" destOrd="0" presId="urn:microsoft.com/office/officeart/2005/8/layout/bProcess3"/>
    <dgm:cxn modelId="{83E47727-3522-4401-9BF3-BCB6CF517472}" type="presParOf" srcId="{03E6F874-D1B9-4E31-B9CD-C4F5B94076D3}" destId="{E90C26B2-8880-4E29-8A70-616E51F7C079}" srcOrd="0" destOrd="0" presId="urn:microsoft.com/office/officeart/2005/8/layout/bProcess3"/>
    <dgm:cxn modelId="{77CD96B0-07DE-4063-AC3A-70F5FEFB6C23}" type="presParOf" srcId="{7B0EA6E5-3F83-44A3-AE02-B493EFE18453}" destId="{0E70A7D1-4660-405C-9113-E3A5284F4F2F}" srcOrd="4" destOrd="0" presId="urn:microsoft.com/office/officeart/2005/8/layout/bProcess3"/>
    <dgm:cxn modelId="{288AFBBD-A599-4263-84ED-BDE481FD8BF8}" type="presParOf" srcId="{7B0EA6E5-3F83-44A3-AE02-B493EFE18453}" destId="{B165A379-F510-48E9-A87A-9C398AB0306B}" srcOrd="5" destOrd="0" presId="urn:microsoft.com/office/officeart/2005/8/layout/bProcess3"/>
    <dgm:cxn modelId="{D5101C3F-69BD-4A8D-8721-9869E995FC00}" type="presParOf" srcId="{B165A379-F510-48E9-A87A-9C398AB0306B}" destId="{62B7906F-774B-4FD3-A0B3-8D9908681EBE}" srcOrd="0" destOrd="0" presId="urn:microsoft.com/office/officeart/2005/8/layout/bProcess3"/>
    <dgm:cxn modelId="{762D45B7-3809-4339-B482-DA3BF01B45D7}" type="presParOf" srcId="{7B0EA6E5-3F83-44A3-AE02-B493EFE18453}" destId="{008F9249-BAE1-459C-87A6-7E5B471063D9}" srcOrd="6" destOrd="0" presId="urn:microsoft.com/office/officeart/2005/8/layout/bProcess3"/>
    <dgm:cxn modelId="{2DCB0BF9-F989-4D2B-BEC5-F6D73F1E632E}" type="presParOf" srcId="{7B0EA6E5-3F83-44A3-AE02-B493EFE18453}" destId="{8F6140F3-51A0-48CB-9721-A5879EB6C6A5}" srcOrd="7" destOrd="0" presId="urn:microsoft.com/office/officeart/2005/8/layout/bProcess3"/>
    <dgm:cxn modelId="{5E79D7CF-AFBD-4815-BD8D-6E1380C4BA03}" type="presParOf" srcId="{8F6140F3-51A0-48CB-9721-A5879EB6C6A5}" destId="{C12E9D35-F593-4B08-B232-20BCA457D719}" srcOrd="0" destOrd="0" presId="urn:microsoft.com/office/officeart/2005/8/layout/bProcess3"/>
    <dgm:cxn modelId="{9953F109-C4A4-4DD8-ACA4-344575421595}" type="presParOf" srcId="{7B0EA6E5-3F83-44A3-AE02-B493EFE18453}" destId="{F45C2CE2-929C-472B-8DE0-0DDE7237C5EE}" srcOrd="8" destOrd="0" presId="urn:microsoft.com/office/officeart/2005/8/layout/bProcess3"/>
    <dgm:cxn modelId="{8DC12FDE-4FFE-48D5-BC86-C04F99C30E3D}" type="presParOf" srcId="{7B0EA6E5-3F83-44A3-AE02-B493EFE18453}" destId="{338E4D53-1CDD-4B6A-805F-92AFB2DDF657}" srcOrd="9" destOrd="0" presId="urn:microsoft.com/office/officeart/2005/8/layout/bProcess3"/>
    <dgm:cxn modelId="{CF7B4E66-D9BE-4F09-96ED-0C4646CCA65A}" type="presParOf" srcId="{338E4D53-1CDD-4B6A-805F-92AFB2DDF657}" destId="{C4E23958-FA73-4820-83F4-885AEB22DC30}" srcOrd="0" destOrd="0" presId="urn:microsoft.com/office/officeart/2005/8/layout/bProcess3"/>
    <dgm:cxn modelId="{74E51E13-542D-49B5-83E0-9AF8F9854276}" type="presParOf" srcId="{7B0EA6E5-3F83-44A3-AE02-B493EFE18453}" destId="{1396EB92-CF58-4D0C-9875-0ED7254BCB94}" srcOrd="10" destOrd="0" presId="urn:microsoft.com/office/officeart/2005/8/layout/bProcess3"/>
    <dgm:cxn modelId="{DF5F9532-9101-4224-A009-B8751C0AA05E}" type="presParOf" srcId="{7B0EA6E5-3F83-44A3-AE02-B493EFE18453}" destId="{3E7E1E39-3C43-45E0-86A9-C4697AABDE2E}" srcOrd="11" destOrd="0" presId="urn:microsoft.com/office/officeart/2005/8/layout/bProcess3"/>
    <dgm:cxn modelId="{7768ED6E-0196-48F8-81E8-A6D412D6FE8B}" type="presParOf" srcId="{3E7E1E39-3C43-45E0-86A9-C4697AABDE2E}" destId="{43241638-3549-4630-8F67-F491A173B572}" srcOrd="0" destOrd="0" presId="urn:microsoft.com/office/officeart/2005/8/layout/bProcess3"/>
    <dgm:cxn modelId="{1FA2EB1D-30BF-45CA-A82D-08FF60BED30C}" type="presParOf" srcId="{7B0EA6E5-3F83-44A3-AE02-B493EFE18453}" destId="{DBE38755-254E-46F5-B11F-E29B3C2176BF}" srcOrd="12" destOrd="0" presId="urn:microsoft.com/office/officeart/2005/8/layout/bProcess3"/>
    <dgm:cxn modelId="{BF1D2BC7-DFF9-45D0-B976-7252A6D7818B}" type="presParOf" srcId="{7B0EA6E5-3F83-44A3-AE02-B493EFE18453}" destId="{9F68C2B9-BAF1-454F-89DA-6C85D366AA64}" srcOrd="13" destOrd="0" presId="urn:microsoft.com/office/officeart/2005/8/layout/bProcess3"/>
    <dgm:cxn modelId="{BECDAD56-86A5-4573-9221-6868DEDA4AB5}" type="presParOf" srcId="{9F68C2B9-BAF1-454F-89DA-6C85D366AA64}" destId="{761C8F88-F0D4-4B78-B4A3-EDB252658779}" srcOrd="0" destOrd="0" presId="urn:microsoft.com/office/officeart/2005/8/layout/bProcess3"/>
    <dgm:cxn modelId="{32409C29-A696-42C5-AB32-6CEE15C75E66}" type="presParOf" srcId="{7B0EA6E5-3F83-44A3-AE02-B493EFE18453}" destId="{666B6856-027A-4B6C-9569-1E620947343B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47D8F0A-F187-46E5-9F84-14ED7522625F}" type="doc">
      <dgm:prSet loTypeId="urn:microsoft.com/office/officeart/2005/8/layout/vList3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7D6957-88E6-42BD-A042-4AC9165BC33C}">
      <dgm:prSet custT="1"/>
      <dgm:spPr/>
      <dgm:t>
        <a:bodyPr/>
        <a:lstStyle/>
        <a:p>
          <a:pPr rtl="0"/>
          <a:r>
            <a:rPr lang="en-GB" sz="1800" dirty="0" smtClean="0"/>
            <a:t>Pharmacy Setup</a:t>
          </a:r>
          <a:endParaRPr lang="en-US" sz="1800" dirty="0"/>
        </a:p>
      </dgm:t>
    </dgm:pt>
    <dgm:pt modelId="{BACD219C-C6FF-4898-83FC-39EBBDC1F0B4}" type="parTrans" cxnId="{C39C6B9B-8BAC-41ED-950D-676F09CCFC4C}">
      <dgm:prSet/>
      <dgm:spPr/>
      <dgm:t>
        <a:bodyPr/>
        <a:lstStyle/>
        <a:p>
          <a:endParaRPr lang="en-US" sz="1800"/>
        </a:p>
      </dgm:t>
    </dgm:pt>
    <dgm:pt modelId="{72BDE3ED-CB23-4CE6-80D7-CA9BBD6850F9}" type="sibTrans" cxnId="{C39C6B9B-8BAC-41ED-950D-676F09CCFC4C}">
      <dgm:prSet/>
      <dgm:spPr/>
      <dgm:t>
        <a:bodyPr/>
        <a:lstStyle/>
        <a:p>
          <a:endParaRPr lang="en-US" sz="1800"/>
        </a:p>
      </dgm:t>
    </dgm:pt>
    <dgm:pt modelId="{66291117-E485-4480-9F98-38D6E4A43766}">
      <dgm:prSet custT="1"/>
      <dgm:spPr/>
      <dgm:t>
        <a:bodyPr/>
        <a:lstStyle/>
        <a:p>
          <a:pPr rtl="0"/>
          <a:r>
            <a:rPr lang="en-GB" sz="1800" smtClean="0"/>
            <a:t>Purchase Order</a:t>
          </a:r>
          <a:endParaRPr lang="en-US" sz="1800"/>
        </a:p>
      </dgm:t>
    </dgm:pt>
    <dgm:pt modelId="{12B69784-968C-40E2-B17F-508185125DB6}" type="parTrans" cxnId="{62C02EAE-09AD-42BC-88BC-838AE6D14234}">
      <dgm:prSet/>
      <dgm:spPr/>
      <dgm:t>
        <a:bodyPr/>
        <a:lstStyle/>
        <a:p>
          <a:endParaRPr lang="en-US" sz="1800"/>
        </a:p>
      </dgm:t>
    </dgm:pt>
    <dgm:pt modelId="{EECF1499-AF04-4A5B-B193-F64122CCD084}" type="sibTrans" cxnId="{62C02EAE-09AD-42BC-88BC-838AE6D14234}">
      <dgm:prSet/>
      <dgm:spPr/>
      <dgm:t>
        <a:bodyPr/>
        <a:lstStyle/>
        <a:p>
          <a:endParaRPr lang="en-US" sz="1800"/>
        </a:p>
      </dgm:t>
    </dgm:pt>
    <dgm:pt modelId="{02CF7907-1FB7-492B-88C8-2F04A1EEBB2B}">
      <dgm:prSet custT="1"/>
      <dgm:spPr/>
      <dgm:t>
        <a:bodyPr/>
        <a:lstStyle/>
        <a:p>
          <a:pPr rtl="0"/>
          <a:r>
            <a:rPr lang="en-GB" sz="1800" smtClean="0"/>
            <a:t>Stock Receiving (GRN)</a:t>
          </a:r>
          <a:endParaRPr lang="en-US" sz="1800"/>
        </a:p>
      </dgm:t>
    </dgm:pt>
    <dgm:pt modelId="{7D472D04-7096-4D56-A9E5-0E808042464A}" type="parTrans" cxnId="{976E6BE9-24EF-4C6D-B825-648646480ADF}">
      <dgm:prSet/>
      <dgm:spPr/>
      <dgm:t>
        <a:bodyPr/>
        <a:lstStyle/>
        <a:p>
          <a:endParaRPr lang="en-US" sz="1800"/>
        </a:p>
      </dgm:t>
    </dgm:pt>
    <dgm:pt modelId="{0DC46970-15E6-4ECB-9746-16AF9CEA70A5}" type="sibTrans" cxnId="{976E6BE9-24EF-4C6D-B825-648646480ADF}">
      <dgm:prSet/>
      <dgm:spPr/>
      <dgm:t>
        <a:bodyPr/>
        <a:lstStyle/>
        <a:p>
          <a:endParaRPr lang="en-US" sz="1800"/>
        </a:p>
      </dgm:t>
    </dgm:pt>
    <dgm:pt modelId="{ECD9B255-DCBE-4495-804A-F76E73B3FFE2}">
      <dgm:prSet custT="1"/>
      <dgm:spPr/>
      <dgm:t>
        <a:bodyPr/>
        <a:lstStyle/>
        <a:p>
          <a:pPr rtl="0"/>
          <a:r>
            <a:rPr lang="en-GB" sz="1800" smtClean="0"/>
            <a:t>Point of Sale</a:t>
          </a:r>
          <a:endParaRPr lang="en-US" sz="1800"/>
        </a:p>
      </dgm:t>
    </dgm:pt>
    <dgm:pt modelId="{5A85A8F7-50DC-4794-A7C4-010E30CC2CAC}" type="parTrans" cxnId="{C8176E9C-ADBC-4BF6-A351-3632DD196025}">
      <dgm:prSet/>
      <dgm:spPr/>
      <dgm:t>
        <a:bodyPr/>
        <a:lstStyle/>
        <a:p>
          <a:endParaRPr lang="en-US" sz="1800"/>
        </a:p>
      </dgm:t>
    </dgm:pt>
    <dgm:pt modelId="{41CBB867-16C6-4F55-8B53-1356B2050C9D}" type="sibTrans" cxnId="{C8176E9C-ADBC-4BF6-A351-3632DD196025}">
      <dgm:prSet/>
      <dgm:spPr/>
      <dgm:t>
        <a:bodyPr/>
        <a:lstStyle/>
        <a:p>
          <a:endParaRPr lang="en-US" sz="1800"/>
        </a:p>
      </dgm:t>
    </dgm:pt>
    <dgm:pt modelId="{33471ECA-EC4C-4F76-9403-48C64E7FC902}">
      <dgm:prSet custT="1"/>
      <dgm:spPr/>
      <dgm:t>
        <a:bodyPr/>
        <a:lstStyle/>
        <a:p>
          <a:pPr rtl="0"/>
          <a:r>
            <a:rPr lang="en-GB" sz="1800" smtClean="0"/>
            <a:t>Sale Return</a:t>
          </a:r>
          <a:endParaRPr lang="en-US" sz="1800"/>
        </a:p>
      </dgm:t>
    </dgm:pt>
    <dgm:pt modelId="{CA74A91D-A2AC-4F24-B495-EA9C0EA1EF58}" type="parTrans" cxnId="{69B2BF09-80B9-4452-9C42-36587E6BCD43}">
      <dgm:prSet/>
      <dgm:spPr/>
      <dgm:t>
        <a:bodyPr/>
        <a:lstStyle/>
        <a:p>
          <a:endParaRPr lang="en-US" sz="1800"/>
        </a:p>
      </dgm:t>
    </dgm:pt>
    <dgm:pt modelId="{B71EDC58-4A89-4C34-B4E2-581C4C676AAD}" type="sibTrans" cxnId="{69B2BF09-80B9-4452-9C42-36587E6BCD43}">
      <dgm:prSet/>
      <dgm:spPr/>
      <dgm:t>
        <a:bodyPr/>
        <a:lstStyle/>
        <a:p>
          <a:endParaRPr lang="en-US" sz="1800"/>
        </a:p>
      </dgm:t>
    </dgm:pt>
    <dgm:pt modelId="{5D237F24-7165-4707-B9B3-2A05EBFCCD13}">
      <dgm:prSet custT="1"/>
      <dgm:spPr/>
      <dgm:t>
        <a:bodyPr/>
        <a:lstStyle/>
        <a:p>
          <a:pPr rtl="0"/>
          <a:r>
            <a:rPr lang="en-GB" sz="1800" smtClean="0"/>
            <a:t>Expiry Medicine list</a:t>
          </a:r>
          <a:endParaRPr lang="en-US" sz="1800"/>
        </a:p>
      </dgm:t>
    </dgm:pt>
    <dgm:pt modelId="{FC0403DA-D724-4892-970A-BF94649DB57C}" type="parTrans" cxnId="{C1A06828-D97E-4C75-93E3-F60AE7189FB8}">
      <dgm:prSet/>
      <dgm:spPr/>
      <dgm:t>
        <a:bodyPr/>
        <a:lstStyle/>
        <a:p>
          <a:endParaRPr lang="en-US" sz="1800"/>
        </a:p>
      </dgm:t>
    </dgm:pt>
    <dgm:pt modelId="{1C5DBD37-2C2D-46E9-98DF-94ED0D33EAB7}" type="sibTrans" cxnId="{C1A06828-D97E-4C75-93E3-F60AE7189FB8}">
      <dgm:prSet/>
      <dgm:spPr/>
      <dgm:t>
        <a:bodyPr/>
        <a:lstStyle/>
        <a:p>
          <a:endParaRPr lang="en-US" sz="1800"/>
        </a:p>
      </dgm:t>
    </dgm:pt>
    <dgm:pt modelId="{539786BB-6BBA-49C7-A535-ED3110C8D6B9}">
      <dgm:prSet custT="1"/>
      <dgm:spPr/>
      <dgm:t>
        <a:bodyPr/>
        <a:lstStyle/>
        <a:p>
          <a:pPr rtl="0"/>
          <a:r>
            <a:rPr lang="en-GB" sz="1800" smtClean="0"/>
            <a:t>Current Item Stock</a:t>
          </a:r>
          <a:endParaRPr lang="en-US" sz="1800"/>
        </a:p>
      </dgm:t>
    </dgm:pt>
    <dgm:pt modelId="{74F45CFD-DC33-4E64-923C-8713A3044EE6}" type="parTrans" cxnId="{8C5FF0FB-B99A-400B-A7D5-3165111BD881}">
      <dgm:prSet/>
      <dgm:spPr/>
      <dgm:t>
        <a:bodyPr/>
        <a:lstStyle/>
        <a:p>
          <a:endParaRPr lang="en-US" sz="1800"/>
        </a:p>
      </dgm:t>
    </dgm:pt>
    <dgm:pt modelId="{D0F0F980-3822-4657-85C4-D5C86A28C239}" type="sibTrans" cxnId="{8C5FF0FB-B99A-400B-A7D5-3165111BD881}">
      <dgm:prSet/>
      <dgm:spPr/>
      <dgm:t>
        <a:bodyPr/>
        <a:lstStyle/>
        <a:p>
          <a:endParaRPr lang="en-US" sz="1800"/>
        </a:p>
      </dgm:t>
    </dgm:pt>
    <dgm:pt modelId="{40DB2FDB-5E6A-47B2-9A13-9B14187CCD15}">
      <dgm:prSet custT="1"/>
      <dgm:spPr/>
      <dgm:t>
        <a:bodyPr/>
        <a:lstStyle/>
        <a:p>
          <a:pPr rtl="0"/>
          <a:r>
            <a:rPr lang="en-GB" sz="1800" smtClean="0"/>
            <a:t>Report</a:t>
          </a:r>
          <a:endParaRPr lang="en-US" sz="1800"/>
        </a:p>
      </dgm:t>
    </dgm:pt>
    <dgm:pt modelId="{B81C78FE-1498-4768-8F39-27188F273476}" type="parTrans" cxnId="{84670C9D-ADF2-4AB2-8E27-13A09F2E7829}">
      <dgm:prSet/>
      <dgm:spPr/>
      <dgm:t>
        <a:bodyPr/>
        <a:lstStyle/>
        <a:p>
          <a:endParaRPr lang="en-US" sz="1800"/>
        </a:p>
      </dgm:t>
    </dgm:pt>
    <dgm:pt modelId="{D06FA0A1-3213-478F-B180-B0C51E9894CC}" type="sibTrans" cxnId="{84670C9D-ADF2-4AB2-8E27-13A09F2E7829}">
      <dgm:prSet/>
      <dgm:spPr/>
      <dgm:t>
        <a:bodyPr/>
        <a:lstStyle/>
        <a:p>
          <a:endParaRPr lang="en-US" sz="1800"/>
        </a:p>
      </dgm:t>
    </dgm:pt>
    <dgm:pt modelId="{E3E29FF9-1FFC-4954-93FA-C1977D97E0D9}" type="pres">
      <dgm:prSet presAssocID="{A47D8F0A-F187-46E5-9F84-14ED7522625F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E46741-0E66-429F-A9C0-5615F8DDB89D}" type="pres">
      <dgm:prSet presAssocID="{C37D6957-88E6-42BD-A042-4AC9165BC33C}" presName="composite" presStyleCnt="0"/>
      <dgm:spPr/>
    </dgm:pt>
    <dgm:pt modelId="{C7E46B6C-C93E-4AD8-BA03-995A761BDC6D}" type="pres">
      <dgm:prSet presAssocID="{C37D6957-88E6-42BD-A042-4AC9165BC33C}" presName="imgShp" presStyleLbl="fgImgPlace1" presStyleIdx="0" presStyleCnt="8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1CF02E5-2A62-4A75-BC0C-8CDC2B5A346C}" type="pres">
      <dgm:prSet presAssocID="{C37D6957-88E6-42BD-A042-4AC9165BC33C}" presName="txShp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F2594E-467F-43EB-B691-ED5A1B70509C}" type="pres">
      <dgm:prSet presAssocID="{72BDE3ED-CB23-4CE6-80D7-CA9BBD6850F9}" presName="spacing" presStyleCnt="0"/>
      <dgm:spPr/>
    </dgm:pt>
    <dgm:pt modelId="{8A36FB92-C2BA-4FD6-A5EC-B01DAAA32505}" type="pres">
      <dgm:prSet presAssocID="{66291117-E485-4480-9F98-38D6E4A43766}" presName="composite" presStyleCnt="0"/>
      <dgm:spPr/>
    </dgm:pt>
    <dgm:pt modelId="{FF9ACE15-A047-4E01-BD14-FF1B5C044B20}" type="pres">
      <dgm:prSet presAssocID="{66291117-E485-4480-9F98-38D6E4A43766}" presName="imgShp" presStyleLbl="fgImgPlace1" presStyleIdx="1" presStyleCnt="8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1E4174C-61B6-47C6-89BE-1E0660D8A4DB}" type="pres">
      <dgm:prSet presAssocID="{66291117-E485-4480-9F98-38D6E4A43766}" presName="txShp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0C121A-3FB0-477A-9F2D-A5676074FDA2}" type="pres">
      <dgm:prSet presAssocID="{EECF1499-AF04-4A5B-B193-F64122CCD084}" presName="spacing" presStyleCnt="0"/>
      <dgm:spPr/>
    </dgm:pt>
    <dgm:pt modelId="{E1ABDD6E-1968-49D3-8A18-4E2A63DCE69A}" type="pres">
      <dgm:prSet presAssocID="{02CF7907-1FB7-492B-88C8-2F04A1EEBB2B}" presName="composite" presStyleCnt="0"/>
      <dgm:spPr/>
    </dgm:pt>
    <dgm:pt modelId="{E8E01FE0-1194-42F3-B5C7-2597AAF3DB0C}" type="pres">
      <dgm:prSet presAssocID="{02CF7907-1FB7-492B-88C8-2F04A1EEBB2B}" presName="imgShp" presStyleLbl="fgImgPlace1" presStyleIdx="2" presStyleCnt="8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E9EF1BD-5BAA-43EB-B232-3ACA150B088D}" type="pres">
      <dgm:prSet presAssocID="{02CF7907-1FB7-492B-88C8-2F04A1EEBB2B}" presName="txShp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FB8E84-C901-4872-B6DC-65A5F23F99DA}" type="pres">
      <dgm:prSet presAssocID="{0DC46970-15E6-4ECB-9746-16AF9CEA70A5}" presName="spacing" presStyleCnt="0"/>
      <dgm:spPr/>
    </dgm:pt>
    <dgm:pt modelId="{35C86EE8-F227-46B5-B372-6D6A27C15C33}" type="pres">
      <dgm:prSet presAssocID="{ECD9B255-DCBE-4495-804A-F76E73B3FFE2}" presName="composite" presStyleCnt="0"/>
      <dgm:spPr/>
    </dgm:pt>
    <dgm:pt modelId="{DF01F9E0-5405-465D-9854-3617D11501AD}" type="pres">
      <dgm:prSet presAssocID="{ECD9B255-DCBE-4495-804A-F76E73B3FFE2}" presName="imgShp" presStyleLbl="fgImgPlace1" presStyleIdx="3" presStyleCnt="8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38A7E89-3A99-4ED7-BC49-8FC855CD4BD2}" type="pres">
      <dgm:prSet presAssocID="{ECD9B255-DCBE-4495-804A-F76E73B3FFE2}" presName="txShp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6DD2B2-643B-4C9A-AECE-B5181FBDCE3E}" type="pres">
      <dgm:prSet presAssocID="{41CBB867-16C6-4F55-8B53-1356B2050C9D}" presName="spacing" presStyleCnt="0"/>
      <dgm:spPr/>
    </dgm:pt>
    <dgm:pt modelId="{73F66DA2-4470-421B-9FE1-6E076A36C92B}" type="pres">
      <dgm:prSet presAssocID="{33471ECA-EC4C-4F76-9403-48C64E7FC902}" presName="composite" presStyleCnt="0"/>
      <dgm:spPr/>
    </dgm:pt>
    <dgm:pt modelId="{8C4538F7-E673-47C9-864A-317F16881F70}" type="pres">
      <dgm:prSet presAssocID="{33471ECA-EC4C-4F76-9403-48C64E7FC902}" presName="imgShp" presStyleLbl="fgImgPlace1" presStyleIdx="4" presStyleCnt="8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3F7C82E-ACFF-447F-BB85-09BBB673C42F}" type="pres">
      <dgm:prSet presAssocID="{33471ECA-EC4C-4F76-9403-48C64E7FC902}" presName="txShp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CB0DF8-962D-47E9-9552-28205C85FCCE}" type="pres">
      <dgm:prSet presAssocID="{B71EDC58-4A89-4C34-B4E2-581C4C676AAD}" presName="spacing" presStyleCnt="0"/>
      <dgm:spPr/>
    </dgm:pt>
    <dgm:pt modelId="{E83FEE0C-3928-44CB-8A28-BEDBFCB77854}" type="pres">
      <dgm:prSet presAssocID="{5D237F24-7165-4707-B9B3-2A05EBFCCD13}" presName="composite" presStyleCnt="0"/>
      <dgm:spPr/>
    </dgm:pt>
    <dgm:pt modelId="{6D160F5B-A5C3-4B5F-9A14-CD2F8F727116}" type="pres">
      <dgm:prSet presAssocID="{5D237F24-7165-4707-B9B3-2A05EBFCCD13}" presName="imgShp" presStyleLbl="fgImgPlace1" presStyleIdx="5" presStyleCnt="8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856199F-FE11-4FDF-B898-F3E01FF83EE5}" type="pres">
      <dgm:prSet presAssocID="{5D237F24-7165-4707-B9B3-2A05EBFCCD13}" presName="txShp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1114EF-AE87-417D-B0A8-57F4E8B70648}" type="pres">
      <dgm:prSet presAssocID="{1C5DBD37-2C2D-46E9-98DF-94ED0D33EAB7}" presName="spacing" presStyleCnt="0"/>
      <dgm:spPr/>
    </dgm:pt>
    <dgm:pt modelId="{A1F8D7C6-A489-4715-9A2D-D160A73091F5}" type="pres">
      <dgm:prSet presAssocID="{539786BB-6BBA-49C7-A535-ED3110C8D6B9}" presName="composite" presStyleCnt="0"/>
      <dgm:spPr/>
    </dgm:pt>
    <dgm:pt modelId="{D848C7F2-EDAC-40CC-BD65-B475BEA001E5}" type="pres">
      <dgm:prSet presAssocID="{539786BB-6BBA-49C7-A535-ED3110C8D6B9}" presName="imgShp" presStyleLbl="fgImgPlace1" presStyleIdx="6" presStyleCnt="8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92851BF-0B12-49B9-9010-9028D5124C94}" type="pres">
      <dgm:prSet presAssocID="{539786BB-6BBA-49C7-A535-ED3110C8D6B9}" presName="txShp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70DD9E-0E14-4050-AC2C-DBD795718496}" type="pres">
      <dgm:prSet presAssocID="{D0F0F980-3822-4657-85C4-D5C86A28C239}" presName="spacing" presStyleCnt="0"/>
      <dgm:spPr/>
    </dgm:pt>
    <dgm:pt modelId="{0518516D-D983-4041-9664-9B62DDD16A79}" type="pres">
      <dgm:prSet presAssocID="{40DB2FDB-5E6A-47B2-9A13-9B14187CCD15}" presName="composite" presStyleCnt="0"/>
      <dgm:spPr/>
    </dgm:pt>
    <dgm:pt modelId="{0C9D5E76-911F-4ABA-9767-B609D7553E83}" type="pres">
      <dgm:prSet presAssocID="{40DB2FDB-5E6A-47B2-9A13-9B14187CCD15}" presName="imgShp" presStyleLbl="fgImgPlace1" presStyleIdx="7" presStyleCnt="8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DEC424B-D1E4-4E80-A4A9-D295D7ACEACE}" type="pres">
      <dgm:prSet presAssocID="{40DB2FDB-5E6A-47B2-9A13-9B14187CCD15}" presName="txShp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76E6BE9-24EF-4C6D-B825-648646480ADF}" srcId="{A47D8F0A-F187-46E5-9F84-14ED7522625F}" destId="{02CF7907-1FB7-492B-88C8-2F04A1EEBB2B}" srcOrd="2" destOrd="0" parTransId="{7D472D04-7096-4D56-A9E5-0E808042464A}" sibTransId="{0DC46970-15E6-4ECB-9746-16AF9CEA70A5}"/>
    <dgm:cxn modelId="{69B2BF09-80B9-4452-9C42-36587E6BCD43}" srcId="{A47D8F0A-F187-46E5-9F84-14ED7522625F}" destId="{33471ECA-EC4C-4F76-9403-48C64E7FC902}" srcOrd="4" destOrd="0" parTransId="{CA74A91D-A2AC-4F24-B495-EA9C0EA1EF58}" sibTransId="{B71EDC58-4A89-4C34-B4E2-581C4C676AAD}"/>
    <dgm:cxn modelId="{C8176E9C-ADBC-4BF6-A351-3632DD196025}" srcId="{A47D8F0A-F187-46E5-9F84-14ED7522625F}" destId="{ECD9B255-DCBE-4495-804A-F76E73B3FFE2}" srcOrd="3" destOrd="0" parTransId="{5A85A8F7-50DC-4794-A7C4-010E30CC2CAC}" sibTransId="{41CBB867-16C6-4F55-8B53-1356B2050C9D}"/>
    <dgm:cxn modelId="{8C5FF0FB-B99A-400B-A7D5-3165111BD881}" srcId="{A47D8F0A-F187-46E5-9F84-14ED7522625F}" destId="{539786BB-6BBA-49C7-A535-ED3110C8D6B9}" srcOrd="6" destOrd="0" parTransId="{74F45CFD-DC33-4E64-923C-8713A3044EE6}" sibTransId="{D0F0F980-3822-4657-85C4-D5C86A28C239}"/>
    <dgm:cxn modelId="{9268D95B-EA4F-4792-ACD4-0FB85FE833CD}" type="presOf" srcId="{ECD9B255-DCBE-4495-804A-F76E73B3FFE2}" destId="{638A7E89-3A99-4ED7-BC49-8FC855CD4BD2}" srcOrd="0" destOrd="0" presId="urn:microsoft.com/office/officeart/2005/8/layout/vList3"/>
    <dgm:cxn modelId="{1FBA6167-F5C2-4B0F-A4A2-6F39BDA79B98}" type="presOf" srcId="{5D237F24-7165-4707-B9B3-2A05EBFCCD13}" destId="{0856199F-FE11-4FDF-B898-F3E01FF83EE5}" srcOrd="0" destOrd="0" presId="urn:microsoft.com/office/officeart/2005/8/layout/vList3"/>
    <dgm:cxn modelId="{0EF8A3C5-7310-445E-A4C9-8F6DC35296A1}" type="presOf" srcId="{40DB2FDB-5E6A-47B2-9A13-9B14187CCD15}" destId="{FDEC424B-D1E4-4E80-A4A9-D295D7ACEACE}" srcOrd="0" destOrd="0" presId="urn:microsoft.com/office/officeart/2005/8/layout/vList3"/>
    <dgm:cxn modelId="{62C02EAE-09AD-42BC-88BC-838AE6D14234}" srcId="{A47D8F0A-F187-46E5-9F84-14ED7522625F}" destId="{66291117-E485-4480-9F98-38D6E4A43766}" srcOrd="1" destOrd="0" parTransId="{12B69784-968C-40E2-B17F-508185125DB6}" sibTransId="{EECF1499-AF04-4A5B-B193-F64122CCD084}"/>
    <dgm:cxn modelId="{DAAADD6D-85AB-443A-ADAF-B2F1739D6917}" type="presOf" srcId="{02CF7907-1FB7-492B-88C8-2F04A1EEBB2B}" destId="{6E9EF1BD-5BAA-43EB-B232-3ACA150B088D}" srcOrd="0" destOrd="0" presId="urn:microsoft.com/office/officeart/2005/8/layout/vList3"/>
    <dgm:cxn modelId="{84670C9D-ADF2-4AB2-8E27-13A09F2E7829}" srcId="{A47D8F0A-F187-46E5-9F84-14ED7522625F}" destId="{40DB2FDB-5E6A-47B2-9A13-9B14187CCD15}" srcOrd="7" destOrd="0" parTransId="{B81C78FE-1498-4768-8F39-27188F273476}" sibTransId="{D06FA0A1-3213-478F-B180-B0C51E9894CC}"/>
    <dgm:cxn modelId="{9E322361-C236-4B49-87AC-B3E8A0F7F01C}" type="presOf" srcId="{539786BB-6BBA-49C7-A535-ED3110C8D6B9}" destId="{092851BF-0B12-49B9-9010-9028D5124C94}" srcOrd="0" destOrd="0" presId="urn:microsoft.com/office/officeart/2005/8/layout/vList3"/>
    <dgm:cxn modelId="{CED0640B-DF4B-4618-8C7B-180CF223F648}" type="presOf" srcId="{C37D6957-88E6-42BD-A042-4AC9165BC33C}" destId="{71CF02E5-2A62-4A75-BC0C-8CDC2B5A346C}" srcOrd="0" destOrd="0" presId="urn:microsoft.com/office/officeart/2005/8/layout/vList3"/>
    <dgm:cxn modelId="{07A46853-B7D9-45D2-9BE4-B0B90C16F609}" type="presOf" srcId="{66291117-E485-4480-9F98-38D6E4A43766}" destId="{61E4174C-61B6-47C6-89BE-1E0660D8A4DB}" srcOrd="0" destOrd="0" presId="urn:microsoft.com/office/officeart/2005/8/layout/vList3"/>
    <dgm:cxn modelId="{C39C6B9B-8BAC-41ED-950D-676F09CCFC4C}" srcId="{A47D8F0A-F187-46E5-9F84-14ED7522625F}" destId="{C37D6957-88E6-42BD-A042-4AC9165BC33C}" srcOrd="0" destOrd="0" parTransId="{BACD219C-C6FF-4898-83FC-39EBBDC1F0B4}" sibTransId="{72BDE3ED-CB23-4CE6-80D7-CA9BBD6850F9}"/>
    <dgm:cxn modelId="{046F19CA-E1CD-4C05-9EA7-81D6E06667C4}" type="presOf" srcId="{A47D8F0A-F187-46E5-9F84-14ED7522625F}" destId="{E3E29FF9-1FFC-4954-93FA-C1977D97E0D9}" srcOrd="0" destOrd="0" presId="urn:microsoft.com/office/officeart/2005/8/layout/vList3"/>
    <dgm:cxn modelId="{FE6C0DD6-B2A0-4645-8963-22ECD1E5FFBA}" type="presOf" srcId="{33471ECA-EC4C-4F76-9403-48C64E7FC902}" destId="{33F7C82E-ACFF-447F-BB85-09BBB673C42F}" srcOrd="0" destOrd="0" presId="urn:microsoft.com/office/officeart/2005/8/layout/vList3"/>
    <dgm:cxn modelId="{C1A06828-D97E-4C75-93E3-F60AE7189FB8}" srcId="{A47D8F0A-F187-46E5-9F84-14ED7522625F}" destId="{5D237F24-7165-4707-B9B3-2A05EBFCCD13}" srcOrd="5" destOrd="0" parTransId="{FC0403DA-D724-4892-970A-BF94649DB57C}" sibTransId="{1C5DBD37-2C2D-46E9-98DF-94ED0D33EAB7}"/>
    <dgm:cxn modelId="{D74B895D-A4D8-4C98-AD11-F9C709857E7C}" type="presParOf" srcId="{E3E29FF9-1FFC-4954-93FA-C1977D97E0D9}" destId="{E1E46741-0E66-429F-A9C0-5615F8DDB89D}" srcOrd="0" destOrd="0" presId="urn:microsoft.com/office/officeart/2005/8/layout/vList3"/>
    <dgm:cxn modelId="{10E5D953-3806-4641-B91E-6626AE1576F5}" type="presParOf" srcId="{E1E46741-0E66-429F-A9C0-5615F8DDB89D}" destId="{C7E46B6C-C93E-4AD8-BA03-995A761BDC6D}" srcOrd="0" destOrd="0" presId="urn:microsoft.com/office/officeart/2005/8/layout/vList3"/>
    <dgm:cxn modelId="{1AB0660D-F2A4-417F-9DE6-20B5AFCD3CB8}" type="presParOf" srcId="{E1E46741-0E66-429F-A9C0-5615F8DDB89D}" destId="{71CF02E5-2A62-4A75-BC0C-8CDC2B5A346C}" srcOrd="1" destOrd="0" presId="urn:microsoft.com/office/officeart/2005/8/layout/vList3"/>
    <dgm:cxn modelId="{A0B4BC50-3315-4701-9F10-E7FC491D01E5}" type="presParOf" srcId="{E3E29FF9-1FFC-4954-93FA-C1977D97E0D9}" destId="{F5F2594E-467F-43EB-B691-ED5A1B70509C}" srcOrd="1" destOrd="0" presId="urn:microsoft.com/office/officeart/2005/8/layout/vList3"/>
    <dgm:cxn modelId="{FE38A767-4B00-41C0-A1B0-DF6D06FDD36A}" type="presParOf" srcId="{E3E29FF9-1FFC-4954-93FA-C1977D97E0D9}" destId="{8A36FB92-C2BA-4FD6-A5EC-B01DAAA32505}" srcOrd="2" destOrd="0" presId="urn:microsoft.com/office/officeart/2005/8/layout/vList3"/>
    <dgm:cxn modelId="{AE9893E5-1540-468F-8D8D-90001A504FF2}" type="presParOf" srcId="{8A36FB92-C2BA-4FD6-A5EC-B01DAAA32505}" destId="{FF9ACE15-A047-4E01-BD14-FF1B5C044B20}" srcOrd="0" destOrd="0" presId="urn:microsoft.com/office/officeart/2005/8/layout/vList3"/>
    <dgm:cxn modelId="{D5DB221D-C387-482B-B56D-0A2115D58944}" type="presParOf" srcId="{8A36FB92-C2BA-4FD6-A5EC-B01DAAA32505}" destId="{61E4174C-61B6-47C6-89BE-1E0660D8A4DB}" srcOrd="1" destOrd="0" presId="urn:microsoft.com/office/officeart/2005/8/layout/vList3"/>
    <dgm:cxn modelId="{F3696B2A-4C09-4F23-8D26-828A96CBE2B7}" type="presParOf" srcId="{E3E29FF9-1FFC-4954-93FA-C1977D97E0D9}" destId="{130C121A-3FB0-477A-9F2D-A5676074FDA2}" srcOrd="3" destOrd="0" presId="urn:microsoft.com/office/officeart/2005/8/layout/vList3"/>
    <dgm:cxn modelId="{A316C7DC-3116-47FE-A1D8-5FDE379CFEB8}" type="presParOf" srcId="{E3E29FF9-1FFC-4954-93FA-C1977D97E0D9}" destId="{E1ABDD6E-1968-49D3-8A18-4E2A63DCE69A}" srcOrd="4" destOrd="0" presId="urn:microsoft.com/office/officeart/2005/8/layout/vList3"/>
    <dgm:cxn modelId="{15E16870-F3AE-4524-89EB-981C962C5A9D}" type="presParOf" srcId="{E1ABDD6E-1968-49D3-8A18-4E2A63DCE69A}" destId="{E8E01FE0-1194-42F3-B5C7-2597AAF3DB0C}" srcOrd="0" destOrd="0" presId="urn:microsoft.com/office/officeart/2005/8/layout/vList3"/>
    <dgm:cxn modelId="{1F593D21-3504-4F8A-91C1-565593823432}" type="presParOf" srcId="{E1ABDD6E-1968-49D3-8A18-4E2A63DCE69A}" destId="{6E9EF1BD-5BAA-43EB-B232-3ACA150B088D}" srcOrd="1" destOrd="0" presId="urn:microsoft.com/office/officeart/2005/8/layout/vList3"/>
    <dgm:cxn modelId="{D4BD6D08-AEED-47E4-84F4-028F91F6C4F7}" type="presParOf" srcId="{E3E29FF9-1FFC-4954-93FA-C1977D97E0D9}" destId="{4FFB8E84-C901-4872-B6DC-65A5F23F99DA}" srcOrd="5" destOrd="0" presId="urn:microsoft.com/office/officeart/2005/8/layout/vList3"/>
    <dgm:cxn modelId="{B49B1955-EE3A-4FF2-B2EE-9A4F0C348300}" type="presParOf" srcId="{E3E29FF9-1FFC-4954-93FA-C1977D97E0D9}" destId="{35C86EE8-F227-46B5-B372-6D6A27C15C33}" srcOrd="6" destOrd="0" presId="urn:microsoft.com/office/officeart/2005/8/layout/vList3"/>
    <dgm:cxn modelId="{90151AAC-AD54-4EE9-952B-2988DA14038D}" type="presParOf" srcId="{35C86EE8-F227-46B5-B372-6D6A27C15C33}" destId="{DF01F9E0-5405-465D-9854-3617D11501AD}" srcOrd="0" destOrd="0" presId="urn:microsoft.com/office/officeart/2005/8/layout/vList3"/>
    <dgm:cxn modelId="{43E247A6-87FD-4B87-BC14-806074A49DED}" type="presParOf" srcId="{35C86EE8-F227-46B5-B372-6D6A27C15C33}" destId="{638A7E89-3A99-4ED7-BC49-8FC855CD4BD2}" srcOrd="1" destOrd="0" presId="urn:microsoft.com/office/officeart/2005/8/layout/vList3"/>
    <dgm:cxn modelId="{61426BF8-FF73-460D-BEC9-1C9AB167491B}" type="presParOf" srcId="{E3E29FF9-1FFC-4954-93FA-C1977D97E0D9}" destId="{8D6DD2B2-643B-4C9A-AECE-B5181FBDCE3E}" srcOrd="7" destOrd="0" presId="urn:microsoft.com/office/officeart/2005/8/layout/vList3"/>
    <dgm:cxn modelId="{14C207B8-6084-4B89-AC2F-C25F9CD49257}" type="presParOf" srcId="{E3E29FF9-1FFC-4954-93FA-C1977D97E0D9}" destId="{73F66DA2-4470-421B-9FE1-6E076A36C92B}" srcOrd="8" destOrd="0" presId="urn:microsoft.com/office/officeart/2005/8/layout/vList3"/>
    <dgm:cxn modelId="{43A4D109-C198-412F-A198-01C783F4C71F}" type="presParOf" srcId="{73F66DA2-4470-421B-9FE1-6E076A36C92B}" destId="{8C4538F7-E673-47C9-864A-317F16881F70}" srcOrd="0" destOrd="0" presId="urn:microsoft.com/office/officeart/2005/8/layout/vList3"/>
    <dgm:cxn modelId="{A41A94E4-2651-43C8-B7B7-A3D405146678}" type="presParOf" srcId="{73F66DA2-4470-421B-9FE1-6E076A36C92B}" destId="{33F7C82E-ACFF-447F-BB85-09BBB673C42F}" srcOrd="1" destOrd="0" presId="urn:microsoft.com/office/officeart/2005/8/layout/vList3"/>
    <dgm:cxn modelId="{69384CC6-CC56-4765-A3C7-12A9F526E937}" type="presParOf" srcId="{E3E29FF9-1FFC-4954-93FA-C1977D97E0D9}" destId="{45CB0DF8-962D-47E9-9552-28205C85FCCE}" srcOrd="9" destOrd="0" presId="urn:microsoft.com/office/officeart/2005/8/layout/vList3"/>
    <dgm:cxn modelId="{2BE13409-4EF7-4E20-B447-1358DAE88D58}" type="presParOf" srcId="{E3E29FF9-1FFC-4954-93FA-C1977D97E0D9}" destId="{E83FEE0C-3928-44CB-8A28-BEDBFCB77854}" srcOrd="10" destOrd="0" presId="urn:microsoft.com/office/officeart/2005/8/layout/vList3"/>
    <dgm:cxn modelId="{A6513BA5-0C58-40F6-A62B-B988535D96CD}" type="presParOf" srcId="{E83FEE0C-3928-44CB-8A28-BEDBFCB77854}" destId="{6D160F5B-A5C3-4B5F-9A14-CD2F8F727116}" srcOrd="0" destOrd="0" presId="urn:microsoft.com/office/officeart/2005/8/layout/vList3"/>
    <dgm:cxn modelId="{BCEAA60C-3EAA-40CE-BBE7-8B5D876A470C}" type="presParOf" srcId="{E83FEE0C-3928-44CB-8A28-BEDBFCB77854}" destId="{0856199F-FE11-4FDF-B898-F3E01FF83EE5}" srcOrd="1" destOrd="0" presId="urn:microsoft.com/office/officeart/2005/8/layout/vList3"/>
    <dgm:cxn modelId="{778D300E-5E5A-4551-9214-E1A47018A34A}" type="presParOf" srcId="{E3E29FF9-1FFC-4954-93FA-C1977D97E0D9}" destId="{351114EF-AE87-417D-B0A8-57F4E8B70648}" srcOrd="11" destOrd="0" presId="urn:microsoft.com/office/officeart/2005/8/layout/vList3"/>
    <dgm:cxn modelId="{70391B94-8850-4D1F-9DE0-8C92DB6FFFE1}" type="presParOf" srcId="{E3E29FF9-1FFC-4954-93FA-C1977D97E0D9}" destId="{A1F8D7C6-A489-4715-9A2D-D160A73091F5}" srcOrd="12" destOrd="0" presId="urn:microsoft.com/office/officeart/2005/8/layout/vList3"/>
    <dgm:cxn modelId="{5B3218F2-1E2E-40DF-BDA9-E4363B09A669}" type="presParOf" srcId="{A1F8D7C6-A489-4715-9A2D-D160A73091F5}" destId="{D848C7F2-EDAC-40CC-BD65-B475BEA001E5}" srcOrd="0" destOrd="0" presId="urn:microsoft.com/office/officeart/2005/8/layout/vList3"/>
    <dgm:cxn modelId="{35BF9557-B282-40F4-8706-19AFE98110C9}" type="presParOf" srcId="{A1F8D7C6-A489-4715-9A2D-D160A73091F5}" destId="{092851BF-0B12-49B9-9010-9028D5124C94}" srcOrd="1" destOrd="0" presId="urn:microsoft.com/office/officeart/2005/8/layout/vList3"/>
    <dgm:cxn modelId="{1390B80D-3A91-42E3-9C1A-456C0A75FC80}" type="presParOf" srcId="{E3E29FF9-1FFC-4954-93FA-C1977D97E0D9}" destId="{1E70DD9E-0E14-4050-AC2C-DBD795718496}" srcOrd="13" destOrd="0" presId="urn:microsoft.com/office/officeart/2005/8/layout/vList3"/>
    <dgm:cxn modelId="{67EE63C8-6450-4944-8FDB-9CE177BAF248}" type="presParOf" srcId="{E3E29FF9-1FFC-4954-93FA-C1977D97E0D9}" destId="{0518516D-D983-4041-9664-9B62DDD16A79}" srcOrd="14" destOrd="0" presId="urn:microsoft.com/office/officeart/2005/8/layout/vList3"/>
    <dgm:cxn modelId="{06188B0B-F503-42F9-B12F-0630643DC2D9}" type="presParOf" srcId="{0518516D-D983-4041-9664-9B62DDD16A79}" destId="{0C9D5E76-911F-4ABA-9767-B609D7553E83}" srcOrd="0" destOrd="0" presId="urn:microsoft.com/office/officeart/2005/8/layout/vList3"/>
    <dgm:cxn modelId="{0E233D7D-0F23-4EA1-9B13-9FF1ACA6CFF4}" type="presParOf" srcId="{0518516D-D983-4041-9664-9B62DDD16A79}" destId="{FDEC424B-D1E4-4E80-A4A9-D295D7ACEAC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D1144EA-2C66-4F09-9219-904D55618A8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BCE43C9B-E644-4E5E-A866-5A8AF2D6F82C}">
      <dgm:prSet/>
      <dgm:spPr/>
      <dgm:t>
        <a:bodyPr/>
        <a:lstStyle/>
        <a:p>
          <a:pPr rtl="0"/>
          <a:r>
            <a:rPr lang="en-IN" smtClean="0"/>
            <a:t>Request for new stock from stores to head office</a:t>
          </a:r>
          <a:endParaRPr lang="en-IN"/>
        </a:p>
      </dgm:t>
    </dgm:pt>
    <dgm:pt modelId="{19F07E1E-2CA3-4EEC-A1D8-57697CE44471}" type="parTrans" cxnId="{C3F8686E-4B0F-49E6-9FD2-7C1EA19DD154}">
      <dgm:prSet/>
      <dgm:spPr/>
      <dgm:t>
        <a:bodyPr/>
        <a:lstStyle/>
        <a:p>
          <a:endParaRPr lang="en-IN"/>
        </a:p>
      </dgm:t>
    </dgm:pt>
    <dgm:pt modelId="{B470B389-93ED-4008-A684-CA3750315F5C}" type="sibTrans" cxnId="{C3F8686E-4B0F-49E6-9FD2-7C1EA19DD154}">
      <dgm:prSet/>
      <dgm:spPr/>
      <dgm:t>
        <a:bodyPr/>
        <a:lstStyle/>
        <a:p>
          <a:endParaRPr lang="en-IN"/>
        </a:p>
      </dgm:t>
    </dgm:pt>
    <dgm:pt modelId="{30AAEE12-5D28-4133-A88C-9D7E4D30D3B2}">
      <dgm:prSet/>
      <dgm:spPr/>
      <dgm:t>
        <a:bodyPr/>
        <a:lstStyle/>
        <a:p>
          <a:pPr rtl="0"/>
          <a:r>
            <a:rPr lang="en-IN" smtClean="0"/>
            <a:t>Head office issues purchase orders to the vendor</a:t>
          </a:r>
          <a:endParaRPr lang="en-IN"/>
        </a:p>
      </dgm:t>
    </dgm:pt>
    <dgm:pt modelId="{2D4B1CC9-2C08-484B-84B5-50986C64CCFE}" type="parTrans" cxnId="{A9AF8E40-3947-4773-B432-2A9275313C6A}">
      <dgm:prSet/>
      <dgm:spPr/>
      <dgm:t>
        <a:bodyPr/>
        <a:lstStyle/>
        <a:p>
          <a:endParaRPr lang="en-IN"/>
        </a:p>
      </dgm:t>
    </dgm:pt>
    <dgm:pt modelId="{F5C2ECE6-54D8-4768-B966-2C3179D7B45D}" type="sibTrans" cxnId="{A9AF8E40-3947-4773-B432-2A9275313C6A}">
      <dgm:prSet/>
      <dgm:spPr/>
      <dgm:t>
        <a:bodyPr/>
        <a:lstStyle/>
        <a:p>
          <a:endParaRPr lang="en-IN"/>
        </a:p>
      </dgm:t>
    </dgm:pt>
    <dgm:pt modelId="{F75723C5-7E24-4A16-866E-DC70D3E79147}">
      <dgm:prSet/>
      <dgm:spPr/>
      <dgm:t>
        <a:bodyPr/>
        <a:lstStyle/>
        <a:p>
          <a:pPr rtl="0"/>
          <a:r>
            <a:rPr lang="en-IN" smtClean="0"/>
            <a:t>Vendor ships the goods</a:t>
          </a:r>
          <a:endParaRPr lang="en-IN"/>
        </a:p>
      </dgm:t>
    </dgm:pt>
    <dgm:pt modelId="{604BCE36-F708-49DC-BD9F-340050F9C3DA}" type="parTrans" cxnId="{CFF19A74-4278-46AE-8B5A-C5971AA7B08E}">
      <dgm:prSet/>
      <dgm:spPr/>
      <dgm:t>
        <a:bodyPr/>
        <a:lstStyle/>
        <a:p>
          <a:endParaRPr lang="en-IN"/>
        </a:p>
      </dgm:t>
    </dgm:pt>
    <dgm:pt modelId="{F5543950-E851-4A9B-A68F-A527B4E5F3F8}" type="sibTrans" cxnId="{CFF19A74-4278-46AE-8B5A-C5971AA7B08E}">
      <dgm:prSet/>
      <dgm:spPr/>
      <dgm:t>
        <a:bodyPr/>
        <a:lstStyle/>
        <a:p>
          <a:endParaRPr lang="en-IN"/>
        </a:p>
      </dgm:t>
    </dgm:pt>
    <dgm:pt modelId="{AB268E5A-BC9E-4625-A279-5226F2068DB7}">
      <dgm:prSet/>
      <dgm:spPr/>
      <dgm:t>
        <a:bodyPr/>
        <a:lstStyle/>
        <a:p>
          <a:pPr rtl="0"/>
          <a:r>
            <a:rPr lang="en-IN" dirty="0" smtClean="0"/>
            <a:t>Warehouse receives the goods</a:t>
          </a:r>
          <a:endParaRPr lang="en-IN" dirty="0"/>
        </a:p>
      </dgm:t>
    </dgm:pt>
    <dgm:pt modelId="{6E203FAA-F2A3-46A2-84CD-A2CA14972ADF}" type="parTrans" cxnId="{331EA5FA-80F5-46CD-893D-67ADE5C159CA}">
      <dgm:prSet/>
      <dgm:spPr/>
      <dgm:t>
        <a:bodyPr/>
        <a:lstStyle/>
        <a:p>
          <a:endParaRPr lang="en-IN"/>
        </a:p>
      </dgm:t>
    </dgm:pt>
    <dgm:pt modelId="{8C33F5AF-4474-4FA3-A0F0-3609DD12A6C8}" type="sibTrans" cxnId="{331EA5FA-80F5-46CD-893D-67ADE5C159CA}">
      <dgm:prSet/>
      <dgm:spPr/>
      <dgm:t>
        <a:bodyPr/>
        <a:lstStyle/>
        <a:p>
          <a:endParaRPr lang="en-IN"/>
        </a:p>
      </dgm:t>
    </dgm:pt>
    <dgm:pt modelId="{CAC47014-8D9A-468B-9165-B73C0F2811AD}">
      <dgm:prSet/>
      <dgm:spPr/>
      <dgm:t>
        <a:bodyPr/>
        <a:lstStyle/>
        <a:p>
          <a:pPr rtl="0"/>
          <a:r>
            <a:rPr lang="en-IN" smtClean="0"/>
            <a:t>Warehouse stocks and distributes to the stores</a:t>
          </a:r>
          <a:endParaRPr lang="en-IN"/>
        </a:p>
      </dgm:t>
    </dgm:pt>
    <dgm:pt modelId="{E71B4BF2-0723-4278-B3DB-625EF0A45729}" type="parTrans" cxnId="{A1EABA1A-635C-4DAD-80C6-103652EAECDC}">
      <dgm:prSet/>
      <dgm:spPr/>
      <dgm:t>
        <a:bodyPr/>
        <a:lstStyle/>
        <a:p>
          <a:endParaRPr lang="en-IN"/>
        </a:p>
      </dgm:t>
    </dgm:pt>
    <dgm:pt modelId="{46A223A9-C529-48FC-92A5-BFA3E9B46554}" type="sibTrans" cxnId="{A1EABA1A-635C-4DAD-80C6-103652EAECDC}">
      <dgm:prSet/>
      <dgm:spPr/>
      <dgm:t>
        <a:bodyPr/>
        <a:lstStyle/>
        <a:p>
          <a:endParaRPr lang="en-IN"/>
        </a:p>
      </dgm:t>
    </dgm:pt>
    <dgm:pt modelId="{B5E8A613-BC06-4CBC-A23B-5529181A2C0A}">
      <dgm:prSet/>
      <dgm:spPr/>
      <dgm:t>
        <a:bodyPr/>
        <a:lstStyle/>
        <a:p>
          <a:pPr rtl="0"/>
          <a:r>
            <a:rPr lang="en-IN" smtClean="0"/>
            <a:t>Stores receive the goods</a:t>
          </a:r>
          <a:endParaRPr lang="en-IN"/>
        </a:p>
      </dgm:t>
    </dgm:pt>
    <dgm:pt modelId="{1E00DE62-7307-47F3-95A7-7DB07FAF48BC}" type="parTrans" cxnId="{A91ED853-CC1B-4EC4-9C37-E06B6FFB13A2}">
      <dgm:prSet/>
      <dgm:spPr/>
      <dgm:t>
        <a:bodyPr/>
        <a:lstStyle/>
        <a:p>
          <a:endParaRPr lang="en-IN"/>
        </a:p>
      </dgm:t>
    </dgm:pt>
    <dgm:pt modelId="{66BEF2FE-1539-4195-BF1F-7A5893742011}" type="sibTrans" cxnId="{A91ED853-CC1B-4EC4-9C37-E06B6FFB13A2}">
      <dgm:prSet/>
      <dgm:spPr/>
      <dgm:t>
        <a:bodyPr/>
        <a:lstStyle/>
        <a:p>
          <a:endParaRPr lang="en-IN"/>
        </a:p>
      </dgm:t>
    </dgm:pt>
    <dgm:pt modelId="{BF9BE9DF-5014-43FE-A35D-E57A7DDAC5E1}">
      <dgm:prSet/>
      <dgm:spPr/>
      <dgm:t>
        <a:bodyPr/>
        <a:lstStyle/>
        <a:p>
          <a:pPr rtl="0"/>
          <a:r>
            <a:rPr lang="en-IN" smtClean="0"/>
            <a:t>Goods are sold to customers at the stores</a:t>
          </a:r>
          <a:endParaRPr lang="en-IN"/>
        </a:p>
      </dgm:t>
    </dgm:pt>
    <dgm:pt modelId="{CFF5E6A0-CE8A-4D46-BD5C-51A1B4816F66}" type="parTrans" cxnId="{939F6882-888A-4E58-911F-D2B52042CE56}">
      <dgm:prSet/>
      <dgm:spPr/>
      <dgm:t>
        <a:bodyPr/>
        <a:lstStyle/>
        <a:p>
          <a:endParaRPr lang="en-IN"/>
        </a:p>
      </dgm:t>
    </dgm:pt>
    <dgm:pt modelId="{E562D8F2-D7B1-43A4-9995-46B77DD56605}" type="sibTrans" cxnId="{939F6882-888A-4E58-911F-D2B52042CE56}">
      <dgm:prSet/>
      <dgm:spPr/>
      <dgm:t>
        <a:bodyPr/>
        <a:lstStyle/>
        <a:p>
          <a:endParaRPr lang="en-IN"/>
        </a:p>
      </dgm:t>
    </dgm:pt>
    <dgm:pt modelId="{F1E89D24-825A-4F58-AA9D-F3CB40B1B330}" type="pres">
      <dgm:prSet presAssocID="{8D1144EA-2C66-4F09-9219-904D55618A8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415110E4-D1D9-455F-85D7-59194ED47F66}" type="pres">
      <dgm:prSet presAssocID="{BCE43C9B-E644-4E5E-A866-5A8AF2D6F82C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32D6014-5A7A-46D2-9F79-7E142F8DCF3E}" type="pres">
      <dgm:prSet presAssocID="{B470B389-93ED-4008-A684-CA3750315F5C}" presName="spacer" presStyleCnt="0"/>
      <dgm:spPr/>
    </dgm:pt>
    <dgm:pt modelId="{F47280D9-E344-4123-B8FB-63B785A8BE34}" type="pres">
      <dgm:prSet presAssocID="{30AAEE12-5D28-4133-A88C-9D7E4D30D3B2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5630236-49F2-4451-B2DC-CD4F3320E872}" type="pres">
      <dgm:prSet presAssocID="{F5C2ECE6-54D8-4768-B966-2C3179D7B45D}" presName="spacer" presStyleCnt="0"/>
      <dgm:spPr/>
    </dgm:pt>
    <dgm:pt modelId="{A5FCD224-39F4-4847-9B50-2528D24D9D49}" type="pres">
      <dgm:prSet presAssocID="{F75723C5-7E24-4A16-866E-DC70D3E7914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71EA86E-5A86-4978-A9C2-BDCBCB55989A}" type="pres">
      <dgm:prSet presAssocID="{F5543950-E851-4A9B-A68F-A527B4E5F3F8}" presName="spacer" presStyleCnt="0"/>
      <dgm:spPr/>
    </dgm:pt>
    <dgm:pt modelId="{BF872B7E-7772-4707-9664-8DF53284F2EA}" type="pres">
      <dgm:prSet presAssocID="{AB268E5A-BC9E-4625-A279-5226F2068DB7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BCC3C2B-E6F6-4234-9F41-0FD3A639DFDD}" type="pres">
      <dgm:prSet presAssocID="{8C33F5AF-4474-4FA3-A0F0-3609DD12A6C8}" presName="spacer" presStyleCnt="0"/>
      <dgm:spPr/>
    </dgm:pt>
    <dgm:pt modelId="{2204F0FD-EAB6-4DE9-885B-5656C095695D}" type="pres">
      <dgm:prSet presAssocID="{CAC47014-8D9A-468B-9165-B73C0F2811AD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9F4895B-B5FF-4E2D-9CD8-32440D8B5929}" type="pres">
      <dgm:prSet presAssocID="{46A223A9-C529-48FC-92A5-BFA3E9B46554}" presName="spacer" presStyleCnt="0"/>
      <dgm:spPr/>
    </dgm:pt>
    <dgm:pt modelId="{14B5A1ED-0B51-416D-A6CB-01E5297390D8}" type="pres">
      <dgm:prSet presAssocID="{B5E8A613-BC06-4CBC-A23B-5529181A2C0A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87CDEB8-75C3-4926-B17D-1FF95EA9DC54}" type="pres">
      <dgm:prSet presAssocID="{66BEF2FE-1539-4195-BF1F-7A5893742011}" presName="spacer" presStyleCnt="0"/>
      <dgm:spPr/>
    </dgm:pt>
    <dgm:pt modelId="{24AAE52F-5B76-4CA5-BC52-A223EDF6A5B6}" type="pres">
      <dgm:prSet presAssocID="{BF9BE9DF-5014-43FE-A35D-E57A7DDAC5E1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D92C90AF-7E21-4371-8632-9C0F32EF0ABF}" type="presOf" srcId="{30AAEE12-5D28-4133-A88C-9D7E4D30D3B2}" destId="{F47280D9-E344-4123-B8FB-63B785A8BE34}" srcOrd="0" destOrd="0" presId="urn:microsoft.com/office/officeart/2005/8/layout/vList2"/>
    <dgm:cxn modelId="{A93301D1-F561-4FC5-8DE7-0BE6CACD83AC}" type="presOf" srcId="{AB268E5A-BC9E-4625-A279-5226F2068DB7}" destId="{BF872B7E-7772-4707-9664-8DF53284F2EA}" srcOrd="0" destOrd="0" presId="urn:microsoft.com/office/officeart/2005/8/layout/vList2"/>
    <dgm:cxn modelId="{0EBE7F7F-0BAB-4FCF-96B3-1E50E03131B2}" type="presOf" srcId="{BF9BE9DF-5014-43FE-A35D-E57A7DDAC5E1}" destId="{24AAE52F-5B76-4CA5-BC52-A223EDF6A5B6}" srcOrd="0" destOrd="0" presId="urn:microsoft.com/office/officeart/2005/8/layout/vList2"/>
    <dgm:cxn modelId="{8AD332EF-DB90-4E21-A153-1B543CA4A99A}" type="presOf" srcId="{8D1144EA-2C66-4F09-9219-904D55618A8D}" destId="{F1E89D24-825A-4F58-AA9D-F3CB40B1B330}" srcOrd="0" destOrd="0" presId="urn:microsoft.com/office/officeart/2005/8/layout/vList2"/>
    <dgm:cxn modelId="{A91ED853-CC1B-4EC4-9C37-E06B6FFB13A2}" srcId="{8D1144EA-2C66-4F09-9219-904D55618A8D}" destId="{B5E8A613-BC06-4CBC-A23B-5529181A2C0A}" srcOrd="5" destOrd="0" parTransId="{1E00DE62-7307-47F3-95A7-7DB07FAF48BC}" sibTransId="{66BEF2FE-1539-4195-BF1F-7A5893742011}"/>
    <dgm:cxn modelId="{331EA5FA-80F5-46CD-893D-67ADE5C159CA}" srcId="{8D1144EA-2C66-4F09-9219-904D55618A8D}" destId="{AB268E5A-BC9E-4625-A279-5226F2068DB7}" srcOrd="3" destOrd="0" parTransId="{6E203FAA-F2A3-46A2-84CD-A2CA14972ADF}" sibTransId="{8C33F5AF-4474-4FA3-A0F0-3609DD12A6C8}"/>
    <dgm:cxn modelId="{CFF19A74-4278-46AE-8B5A-C5971AA7B08E}" srcId="{8D1144EA-2C66-4F09-9219-904D55618A8D}" destId="{F75723C5-7E24-4A16-866E-DC70D3E79147}" srcOrd="2" destOrd="0" parTransId="{604BCE36-F708-49DC-BD9F-340050F9C3DA}" sibTransId="{F5543950-E851-4A9B-A68F-A527B4E5F3F8}"/>
    <dgm:cxn modelId="{2E096C8A-942E-4A17-BD0C-D9DBE1C4A024}" type="presOf" srcId="{F75723C5-7E24-4A16-866E-DC70D3E79147}" destId="{A5FCD224-39F4-4847-9B50-2528D24D9D49}" srcOrd="0" destOrd="0" presId="urn:microsoft.com/office/officeart/2005/8/layout/vList2"/>
    <dgm:cxn modelId="{C3F8686E-4B0F-49E6-9FD2-7C1EA19DD154}" srcId="{8D1144EA-2C66-4F09-9219-904D55618A8D}" destId="{BCE43C9B-E644-4E5E-A866-5A8AF2D6F82C}" srcOrd="0" destOrd="0" parTransId="{19F07E1E-2CA3-4EEC-A1D8-57697CE44471}" sibTransId="{B470B389-93ED-4008-A684-CA3750315F5C}"/>
    <dgm:cxn modelId="{821F0FC2-557E-4726-BB07-3F5DBA2055C4}" type="presOf" srcId="{B5E8A613-BC06-4CBC-A23B-5529181A2C0A}" destId="{14B5A1ED-0B51-416D-A6CB-01E5297390D8}" srcOrd="0" destOrd="0" presId="urn:microsoft.com/office/officeart/2005/8/layout/vList2"/>
    <dgm:cxn modelId="{939F6882-888A-4E58-911F-D2B52042CE56}" srcId="{8D1144EA-2C66-4F09-9219-904D55618A8D}" destId="{BF9BE9DF-5014-43FE-A35D-E57A7DDAC5E1}" srcOrd="6" destOrd="0" parTransId="{CFF5E6A0-CE8A-4D46-BD5C-51A1B4816F66}" sibTransId="{E562D8F2-D7B1-43A4-9995-46B77DD56605}"/>
    <dgm:cxn modelId="{A9AF8E40-3947-4773-B432-2A9275313C6A}" srcId="{8D1144EA-2C66-4F09-9219-904D55618A8D}" destId="{30AAEE12-5D28-4133-A88C-9D7E4D30D3B2}" srcOrd="1" destOrd="0" parTransId="{2D4B1CC9-2C08-484B-84B5-50986C64CCFE}" sibTransId="{F5C2ECE6-54D8-4768-B966-2C3179D7B45D}"/>
    <dgm:cxn modelId="{A1EABA1A-635C-4DAD-80C6-103652EAECDC}" srcId="{8D1144EA-2C66-4F09-9219-904D55618A8D}" destId="{CAC47014-8D9A-468B-9165-B73C0F2811AD}" srcOrd="4" destOrd="0" parTransId="{E71B4BF2-0723-4278-B3DB-625EF0A45729}" sibTransId="{46A223A9-C529-48FC-92A5-BFA3E9B46554}"/>
    <dgm:cxn modelId="{CEA9B4FD-B6A0-468B-9A3D-A18B9CBC3120}" type="presOf" srcId="{CAC47014-8D9A-468B-9165-B73C0F2811AD}" destId="{2204F0FD-EAB6-4DE9-885B-5656C095695D}" srcOrd="0" destOrd="0" presId="urn:microsoft.com/office/officeart/2005/8/layout/vList2"/>
    <dgm:cxn modelId="{99059220-1820-4A46-9A0E-1BB38693A5A7}" type="presOf" srcId="{BCE43C9B-E644-4E5E-A866-5A8AF2D6F82C}" destId="{415110E4-D1D9-455F-85D7-59194ED47F66}" srcOrd="0" destOrd="0" presId="urn:microsoft.com/office/officeart/2005/8/layout/vList2"/>
    <dgm:cxn modelId="{02E9B4F7-F3E2-450A-97DE-7EB83D01B42F}" type="presParOf" srcId="{F1E89D24-825A-4F58-AA9D-F3CB40B1B330}" destId="{415110E4-D1D9-455F-85D7-59194ED47F66}" srcOrd="0" destOrd="0" presId="urn:microsoft.com/office/officeart/2005/8/layout/vList2"/>
    <dgm:cxn modelId="{762F2DD4-92EF-4945-ABFE-862A6D4E24E8}" type="presParOf" srcId="{F1E89D24-825A-4F58-AA9D-F3CB40B1B330}" destId="{E32D6014-5A7A-46D2-9F79-7E142F8DCF3E}" srcOrd="1" destOrd="0" presId="urn:microsoft.com/office/officeart/2005/8/layout/vList2"/>
    <dgm:cxn modelId="{359AC208-6EF9-4931-B8CF-74CE323CF303}" type="presParOf" srcId="{F1E89D24-825A-4F58-AA9D-F3CB40B1B330}" destId="{F47280D9-E344-4123-B8FB-63B785A8BE34}" srcOrd="2" destOrd="0" presId="urn:microsoft.com/office/officeart/2005/8/layout/vList2"/>
    <dgm:cxn modelId="{886CBBED-5247-4144-A62F-B2A0120206B4}" type="presParOf" srcId="{F1E89D24-825A-4F58-AA9D-F3CB40B1B330}" destId="{25630236-49F2-4451-B2DC-CD4F3320E872}" srcOrd="3" destOrd="0" presId="urn:microsoft.com/office/officeart/2005/8/layout/vList2"/>
    <dgm:cxn modelId="{7CCCAF30-4F49-4E8F-BB95-F9DC7342C4B1}" type="presParOf" srcId="{F1E89D24-825A-4F58-AA9D-F3CB40B1B330}" destId="{A5FCD224-39F4-4847-9B50-2528D24D9D49}" srcOrd="4" destOrd="0" presId="urn:microsoft.com/office/officeart/2005/8/layout/vList2"/>
    <dgm:cxn modelId="{F38A5D44-CFB3-44D5-868A-700CEBB59016}" type="presParOf" srcId="{F1E89D24-825A-4F58-AA9D-F3CB40B1B330}" destId="{F71EA86E-5A86-4978-A9C2-BDCBCB55989A}" srcOrd="5" destOrd="0" presId="urn:microsoft.com/office/officeart/2005/8/layout/vList2"/>
    <dgm:cxn modelId="{3446329E-F117-41D1-8580-1DC94C0D53C5}" type="presParOf" srcId="{F1E89D24-825A-4F58-AA9D-F3CB40B1B330}" destId="{BF872B7E-7772-4707-9664-8DF53284F2EA}" srcOrd="6" destOrd="0" presId="urn:microsoft.com/office/officeart/2005/8/layout/vList2"/>
    <dgm:cxn modelId="{D31A0296-493D-4D70-9148-66755C51BA71}" type="presParOf" srcId="{F1E89D24-825A-4F58-AA9D-F3CB40B1B330}" destId="{0BCC3C2B-E6F6-4234-9F41-0FD3A639DFDD}" srcOrd="7" destOrd="0" presId="urn:microsoft.com/office/officeart/2005/8/layout/vList2"/>
    <dgm:cxn modelId="{B35DDAFF-2073-4A1C-90B3-DE088E29E8B1}" type="presParOf" srcId="{F1E89D24-825A-4F58-AA9D-F3CB40B1B330}" destId="{2204F0FD-EAB6-4DE9-885B-5656C095695D}" srcOrd="8" destOrd="0" presId="urn:microsoft.com/office/officeart/2005/8/layout/vList2"/>
    <dgm:cxn modelId="{F43767FB-9ABF-4E74-8975-2B60E129F6AE}" type="presParOf" srcId="{F1E89D24-825A-4F58-AA9D-F3CB40B1B330}" destId="{D9F4895B-B5FF-4E2D-9CD8-32440D8B5929}" srcOrd="9" destOrd="0" presId="urn:microsoft.com/office/officeart/2005/8/layout/vList2"/>
    <dgm:cxn modelId="{4831D360-923B-45B0-82CB-A543F364355B}" type="presParOf" srcId="{F1E89D24-825A-4F58-AA9D-F3CB40B1B330}" destId="{14B5A1ED-0B51-416D-A6CB-01E5297390D8}" srcOrd="10" destOrd="0" presId="urn:microsoft.com/office/officeart/2005/8/layout/vList2"/>
    <dgm:cxn modelId="{A147E827-0910-4401-9191-3DF230FE68A4}" type="presParOf" srcId="{F1E89D24-825A-4F58-AA9D-F3CB40B1B330}" destId="{387CDEB8-75C3-4926-B17D-1FF95EA9DC54}" srcOrd="11" destOrd="0" presId="urn:microsoft.com/office/officeart/2005/8/layout/vList2"/>
    <dgm:cxn modelId="{4C9C1048-6992-4431-9EA5-C593BD78DC36}" type="presParOf" srcId="{F1E89D24-825A-4F58-AA9D-F3CB40B1B330}" destId="{24AAE52F-5B76-4CA5-BC52-A223EDF6A5B6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F4CA479-6B1B-4889-BDF9-9020AE434F3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B6BC59-65A7-4D5E-80DD-95FB0096168F}">
      <dgm:prSet custT="1"/>
      <dgm:spPr/>
      <dgm:t>
        <a:bodyPr/>
        <a:lstStyle/>
        <a:p>
          <a:pPr rtl="0"/>
          <a:r>
            <a:rPr lang="en-US" sz="1800" dirty="0" smtClean="0"/>
            <a:t>A cost-effective, reliable solution to Manage personnel and payroll</a:t>
          </a:r>
          <a:endParaRPr lang="en-US" sz="1800" dirty="0"/>
        </a:p>
      </dgm:t>
    </dgm:pt>
    <dgm:pt modelId="{BED4BAA6-18C4-4986-A722-87244CECF6EF}" type="parTrans" cxnId="{F014F4A6-FB8B-46ED-8134-828445BA472A}">
      <dgm:prSet/>
      <dgm:spPr/>
      <dgm:t>
        <a:bodyPr/>
        <a:lstStyle/>
        <a:p>
          <a:endParaRPr lang="en-US" sz="1800"/>
        </a:p>
      </dgm:t>
    </dgm:pt>
    <dgm:pt modelId="{BEA3BC7A-D7D2-46D2-ADCE-CB01D7163703}" type="sibTrans" cxnId="{F014F4A6-FB8B-46ED-8134-828445BA472A}">
      <dgm:prSet/>
      <dgm:spPr/>
      <dgm:t>
        <a:bodyPr/>
        <a:lstStyle/>
        <a:p>
          <a:endParaRPr lang="en-US" sz="1800"/>
        </a:p>
      </dgm:t>
    </dgm:pt>
    <dgm:pt modelId="{F659A957-EE24-4010-94B5-4A4E649F8928}">
      <dgm:prSet custT="1"/>
      <dgm:spPr/>
      <dgm:t>
        <a:bodyPr/>
        <a:lstStyle/>
        <a:p>
          <a:pPr rtl="0"/>
          <a:r>
            <a:rPr lang="en-US" sz="1800" dirty="0" smtClean="0"/>
            <a:t>Employee earning and deduction, salary, leave details, prepare appointment and recruitment letter</a:t>
          </a:r>
          <a:endParaRPr lang="en-US" sz="1800" dirty="0"/>
        </a:p>
      </dgm:t>
    </dgm:pt>
    <dgm:pt modelId="{FFDF7089-51FA-4D75-B677-90F881561188}" type="parTrans" cxnId="{8D596FC3-2177-4BE9-A72C-CA0FECAB74D7}">
      <dgm:prSet/>
      <dgm:spPr/>
      <dgm:t>
        <a:bodyPr/>
        <a:lstStyle/>
        <a:p>
          <a:endParaRPr lang="en-US" sz="1800"/>
        </a:p>
      </dgm:t>
    </dgm:pt>
    <dgm:pt modelId="{32454D01-860B-4B82-AA96-C3996742BF59}" type="sibTrans" cxnId="{8D596FC3-2177-4BE9-A72C-CA0FECAB74D7}">
      <dgm:prSet/>
      <dgm:spPr/>
      <dgm:t>
        <a:bodyPr/>
        <a:lstStyle/>
        <a:p>
          <a:endParaRPr lang="en-US" sz="1800"/>
        </a:p>
      </dgm:t>
    </dgm:pt>
    <dgm:pt modelId="{02FC948C-A5F4-4407-ACFF-8F86BE6788A6}">
      <dgm:prSet custT="1"/>
      <dgm:spPr/>
      <dgm:t>
        <a:bodyPr/>
        <a:lstStyle/>
        <a:p>
          <a:pPr rtl="0"/>
          <a:r>
            <a:rPr lang="en-US" sz="1800" dirty="0" smtClean="0"/>
            <a:t>Monitors employees' attendance details, and track attendance</a:t>
          </a:r>
          <a:endParaRPr lang="en-US" sz="1800" dirty="0"/>
        </a:p>
      </dgm:t>
    </dgm:pt>
    <dgm:pt modelId="{0DAE6E04-C6AE-4257-8C7F-07000A5B9601}" type="parTrans" cxnId="{F327B4DB-91DD-4B43-BAB5-DBF428A33676}">
      <dgm:prSet/>
      <dgm:spPr/>
      <dgm:t>
        <a:bodyPr/>
        <a:lstStyle/>
        <a:p>
          <a:endParaRPr lang="en-US" sz="1800"/>
        </a:p>
      </dgm:t>
    </dgm:pt>
    <dgm:pt modelId="{6CBE7C8B-9F7D-4634-A412-6DE1683527AD}" type="sibTrans" cxnId="{F327B4DB-91DD-4B43-BAB5-DBF428A33676}">
      <dgm:prSet/>
      <dgm:spPr/>
      <dgm:t>
        <a:bodyPr/>
        <a:lstStyle/>
        <a:p>
          <a:endParaRPr lang="en-US" sz="1800"/>
        </a:p>
      </dgm:t>
    </dgm:pt>
    <dgm:pt modelId="{BFADF7A1-40DA-4BEB-A2CA-AB78706AAE72}">
      <dgm:prSet custT="1"/>
      <dgm:spPr/>
      <dgm:t>
        <a:bodyPr/>
        <a:lstStyle/>
        <a:p>
          <a:pPr rtl="0"/>
          <a:r>
            <a:rPr lang="en-US" sz="1800" dirty="0" smtClean="0"/>
            <a:t>Manages budgets and provides Custom reports</a:t>
          </a:r>
          <a:endParaRPr lang="en-US" sz="1800" dirty="0"/>
        </a:p>
      </dgm:t>
    </dgm:pt>
    <dgm:pt modelId="{D9D98979-900C-4902-8751-30DB7BCFA887}" type="parTrans" cxnId="{330D3E85-1A63-469B-8E0F-0707F3E0D633}">
      <dgm:prSet/>
      <dgm:spPr/>
      <dgm:t>
        <a:bodyPr/>
        <a:lstStyle/>
        <a:p>
          <a:endParaRPr lang="en-US" sz="1800"/>
        </a:p>
      </dgm:t>
    </dgm:pt>
    <dgm:pt modelId="{C44115CC-2BDB-4AD4-98D8-959DC2B663EC}" type="sibTrans" cxnId="{330D3E85-1A63-469B-8E0F-0707F3E0D633}">
      <dgm:prSet/>
      <dgm:spPr/>
      <dgm:t>
        <a:bodyPr/>
        <a:lstStyle/>
        <a:p>
          <a:endParaRPr lang="en-US" sz="1800"/>
        </a:p>
      </dgm:t>
    </dgm:pt>
    <dgm:pt modelId="{7AE52D48-CA0C-45BD-AA0C-F2A5BFFC0940}" type="pres">
      <dgm:prSet presAssocID="{DF4CA479-6B1B-4889-BDF9-9020AE434F33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2BF823D-6B21-49B4-9FD6-7ECEA1B87F0C}" type="pres">
      <dgm:prSet presAssocID="{65B6BC59-65A7-4D5E-80DD-95FB0096168F}" presName="composite" presStyleCnt="0"/>
      <dgm:spPr/>
    </dgm:pt>
    <dgm:pt modelId="{465B944B-9FF1-4731-814C-5E6BFE661B1E}" type="pres">
      <dgm:prSet presAssocID="{65B6BC59-65A7-4D5E-80DD-95FB0096168F}" presName="imgShp" presStyleLbl="fgImgPlace1" presStyleIdx="0" presStyleCnt="4" custLinFactNeighborX="-87723" custLinFactNeighborY="13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B25508E-0319-43A4-9267-F98C01EC4E20}" type="pres">
      <dgm:prSet presAssocID="{65B6BC59-65A7-4D5E-80DD-95FB0096168F}" presName="txShp" presStyleLbl="node1" presStyleIdx="0" presStyleCnt="4" custScaleX="1385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40BDE4-B923-4FB4-8E4D-F74C77C1476F}" type="pres">
      <dgm:prSet presAssocID="{BEA3BC7A-D7D2-46D2-ADCE-CB01D7163703}" presName="spacing" presStyleCnt="0"/>
      <dgm:spPr/>
    </dgm:pt>
    <dgm:pt modelId="{D2E6E984-5AC5-490C-AC7F-42BB002CB56B}" type="pres">
      <dgm:prSet presAssocID="{F659A957-EE24-4010-94B5-4A4E649F8928}" presName="composite" presStyleCnt="0"/>
      <dgm:spPr/>
    </dgm:pt>
    <dgm:pt modelId="{EA57B836-A18D-4EC5-AF8A-70F5F89CC94F}" type="pres">
      <dgm:prSet presAssocID="{F659A957-EE24-4010-94B5-4A4E649F8928}" presName="imgShp" presStyleLbl="fgImgPlace1" presStyleIdx="1" presStyleCnt="4" custLinFactNeighborX="-87723" custLinFactNeighborY="13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FCA3C3C-1F17-4DB6-B666-58C98677A771}" type="pres">
      <dgm:prSet presAssocID="{F659A957-EE24-4010-94B5-4A4E649F8928}" presName="txShp" presStyleLbl="node1" presStyleIdx="1" presStyleCnt="4" custScaleX="1385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48E98C-38D5-4935-91A9-11F986A6030E}" type="pres">
      <dgm:prSet presAssocID="{32454D01-860B-4B82-AA96-C3996742BF59}" presName="spacing" presStyleCnt="0"/>
      <dgm:spPr/>
    </dgm:pt>
    <dgm:pt modelId="{57993ED8-9AF9-4E33-A170-3A2094C1C972}" type="pres">
      <dgm:prSet presAssocID="{02FC948C-A5F4-4407-ACFF-8F86BE6788A6}" presName="composite" presStyleCnt="0"/>
      <dgm:spPr/>
    </dgm:pt>
    <dgm:pt modelId="{E075A5F6-CB1F-4B43-ACFD-DF9019FDB08A}" type="pres">
      <dgm:prSet presAssocID="{02FC948C-A5F4-4407-ACFF-8F86BE6788A6}" presName="imgShp" presStyleLbl="fgImgPlace1" presStyleIdx="2" presStyleCnt="4" custLinFactNeighborX="-87723" custLinFactNeighborY="13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2B95A00-41DF-40CD-8655-5231F66DD4DB}" type="pres">
      <dgm:prSet presAssocID="{02FC948C-A5F4-4407-ACFF-8F86BE6788A6}" presName="txShp" presStyleLbl="node1" presStyleIdx="2" presStyleCnt="4" custScaleX="1385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6A092B-C6CC-40B1-9552-2573DF2B9A02}" type="pres">
      <dgm:prSet presAssocID="{6CBE7C8B-9F7D-4634-A412-6DE1683527AD}" presName="spacing" presStyleCnt="0"/>
      <dgm:spPr/>
    </dgm:pt>
    <dgm:pt modelId="{503C6BF0-F6C2-45BA-9AC2-2707D0013422}" type="pres">
      <dgm:prSet presAssocID="{BFADF7A1-40DA-4BEB-A2CA-AB78706AAE72}" presName="composite" presStyleCnt="0"/>
      <dgm:spPr/>
    </dgm:pt>
    <dgm:pt modelId="{05D840F5-7E08-45B6-B67E-887FB8E5B27F}" type="pres">
      <dgm:prSet presAssocID="{BFADF7A1-40DA-4BEB-A2CA-AB78706AAE72}" presName="imgShp" presStyleLbl="fgImgPlace1" presStyleIdx="3" presStyleCnt="4" custLinFactNeighborX="-87723" custLinFactNeighborY="13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4755807-B0C1-4CDA-A330-F45F7F092BF5}" type="pres">
      <dgm:prSet presAssocID="{BFADF7A1-40DA-4BEB-A2CA-AB78706AAE72}" presName="txShp" presStyleLbl="node1" presStyleIdx="3" presStyleCnt="4" custScaleX="1385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14F4A6-FB8B-46ED-8134-828445BA472A}" srcId="{DF4CA479-6B1B-4889-BDF9-9020AE434F33}" destId="{65B6BC59-65A7-4D5E-80DD-95FB0096168F}" srcOrd="0" destOrd="0" parTransId="{BED4BAA6-18C4-4986-A722-87244CECF6EF}" sibTransId="{BEA3BC7A-D7D2-46D2-ADCE-CB01D7163703}"/>
    <dgm:cxn modelId="{330D3E85-1A63-469B-8E0F-0707F3E0D633}" srcId="{DF4CA479-6B1B-4889-BDF9-9020AE434F33}" destId="{BFADF7A1-40DA-4BEB-A2CA-AB78706AAE72}" srcOrd="3" destOrd="0" parTransId="{D9D98979-900C-4902-8751-30DB7BCFA887}" sibTransId="{C44115CC-2BDB-4AD4-98D8-959DC2B663EC}"/>
    <dgm:cxn modelId="{F428A265-1374-499B-9C04-FB6850D55BD1}" type="presOf" srcId="{65B6BC59-65A7-4D5E-80DD-95FB0096168F}" destId="{9B25508E-0319-43A4-9267-F98C01EC4E20}" srcOrd="0" destOrd="0" presId="urn:microsoft.com/office/officeart/2005/8/layout/vList3"/>
    <dgm:cxn modelId="{8D596FC3-2177-4BE9-A72C-CA0FECAB74D7}" srcId="{DF4CA479-6B1B-4889-BDF9-9020AE434F33}" destId="{F659A957-EE24-4010-94B5-4A4E649F8928}" srcOrd="1" destOrd="0" parTransId="{FFDF7089-51FA-4D75-B677-90F881561188}" sibTransId="{32454D01-860B-4B82-AA96-C3996742BF59}"/>
    <dgm:cxn modelId="{6E84EEAC-856A-4432-B66B-D89E76CA3892}" type="presOf" srcId="{F659A957-EE24-4010-94B5-4A4E649F8928}" destId="{8FCA3C3C-1F17-4DB6-B666-58C98677A771}" srcOrd="0" destOrd="0" presId="urn:microsoft.com/office/officeart/2005/8/layout/vList3"/>
    <dgm:cxn modelId="{A4430EE7-6BDB-44C0-9249-44F379059B97}" type="presOf" srcId="{BFADF7A1-40DA-4BEB-A2CA-AB78706AAE72}" destId="{E4755807-B0C1-4CDA-A330-F45F7F092BF5}" srcOrd="0" destOrd="0" presId="urn:microsoft.com/office/officeart/2005/8/layout/vList3"/>
    <dgm:cxn modelId="{84599273-E620-48B7-B1D0-112BABF423E8}" type="presOf" srcId="{DF4CA479-6B1B-4889-BDF9-9020AE434F33}" destId="{7AE52D48-CA0C-45BD-AA0C-F2A5BFFC0940}" srcOrd="0" destOrd="0" presId="urn:microsoft.com/office/officeart/2005/8/layout/vList3"/>
    <dgm:cxn modelId="{F327B4DB-91DD-4B43-BAB5-DBF428A33676}" srcId="{DF4CA479-6B1B-4889-BDF9-9020AE434F33}" destId="{02FC948C-A5F4-4407-ACFF-8F86BE6788A6}" srcOrd="2" destOrd="0" parTransId="{0DAE6E04-C6AE-4257-8C7F-07000A5B9601}" sibTransId="{6CBE7C8B-9F7D-4634-A412-6DE1683527AD}"/>
    <dgm:cxn modelId="{A318BF90-3972-4CC3-A2C1-EEF59AC1D466}" type="presOf" srcId="{02FC948C-A5F4-4407-ACFF-8F86BE6788A6}" destId="{92B95A00-41DF-40CD-8655-5231F66DD4DB}" srcOrd="0" destOrd="0" presId="urn:microsoft.com/office/officeart/2005/8/layout/vList3"/>
    <dgm:cxn modelId="{961D4189-50FD-4715-AE61-93442EC7AC38}" type="presParOf" srcId="{7AE52D48-CA0C-45BD-AA0C-F2A5BFFC0940}" destId="{12BF823D-6B21-49B4-9FD6-7ECEA1B87F0C}" srcOrd="0" destOrd="0" presId="urn:microsoft.com/office/officeart/2005/8/layout/vList3"/>
    <dgm:cxn modelId="{113B20B7-13F2-4169-8525-91E278BE2C52}" type="presParOf" srcId="{12BF823D-6B21-49B4-9FD6-7ECEA1B87F0C}" destId="{465B944B-9FF1-4731-814C-5E6BFE661B1E}" srcOrd="0" destOrd="0" presId="urn:microsoft.com/office/officeart/2005/8/layout/vList3"/>
    <dgm:cxn modelId="{3E16E315-B909-4419-8C10-424197C4603F}" type="presParOf" srcId="{12BF823D-6B21-49B4-9FD6-7ECEA1B87F0C}" destId="{9B25508E-0319-43A4-9267-F98C01EC4E20}" srcOrd="1" destOrd="0" presId="urn:microsoft.com/office/officeart/2005/8/layout/vList3"/>
    <dgm:cxn modelId="{F2CD8AC5-DC66-4984-A3AA-D441C50C6CD9}" type="presParOf" srcId="{7AE52D48-CA0C-45BD-AA0C-F2A5BFFC0940}" destId="{C540BDE4-B923-4FB4-8E4D-F74C77C1476F}" srcOrd="1" destOrd="0" presId="urn:microsoft.com/office/officeart/2005/8/layout/vList3"/>
    <dgm:cxn modelId="{0C3D065B-26E2-41B7-A567-74D5B79B74E5}" type="presParOf" srcId="{7AE52D48-CA0C-45BD-AA0C-F2A5BFFC0940}" destId="{D2E6E984-5AC5-490C-AC7F-42BB002CB56B}" srcOrd="2" destOrd="0" presId="urn:microsoft.com/office/officeart/2005/8/layout/vList3"/>
    <dgm:cxn modelId="{99F71BC7-B152-4BF9-A164-DD5A9E8066EA}" type="presParOf" srcId="{D2E6E984-5AC5-490C-AC7F-42BB002CB56B}" destId="{EA57B836-A18D-4EC5-AF8A-70F5F89CC94F}" srcOrd="0" destOrd="0" presId="urn:microsoft.com/office/officeart/2005/8/layout/vList3"/>
    <dgm:cxn modelId="{B9CD70B0-1B18-4DBF-B33E-E1AFADC516E1}" type="presParOf" srcId="{D2E6E984-5AC5-490C-AC7F-42BB002CB56B}" destId="{8FCA3C3C-1F17-4DB6-B666-58C98677A771}" srcOrd="1" destOrd="0" presId="urn:microsoft.com/office/officeart/2005/8/layout/vList3"/>
    <dgm:cxn modelId="{7454A2BF-11BB-4D58-99F5-78F01D4492C4}" type="presParOf" srcId="{7AE52D48-CA0C-45BD-AA0C-F2A5BFFC0940}" destId="{5348E98C-38D5-4935-91A9-11F986A6030E}" srcOrd="3" destOrd="0" presId="urn:microsoft.com/office/officeart/2005/8/layout/vList3"/>
    <dgm:cxn modelId="{1B016D6F-5F07-4382-8B14-F9F7DFCC4863}" type="presParOf" srcId="{7AE52D48-CA0C-45BD-AA0C-F2A5BFFC0940}" destId="{57993ED8-9AF9-4E33-A170-3A2094C1C972}" srcOrd="4" destOrd="0" presId="urn:microsoft.com/office/officeart/2005/8/layout/vList3"/>
    <dgm:cxn modelId="{AACAF210-F401-42A7-9CBC-87FEA50C98C8}" type="presParOf" srcId="{57993ED8-9AF9-4E33-A170-3A2094C1C972}" destId="{E075A5F6-CB1F-4B43-ACFD-DF9019FDB08A}" srcOrd="0" destOrd="0" presId="urn:microsoft.com/office/officeart/2005/8/layout/vList3"/>
    <dgm:cxn modelId="{518D02B1-7CFD-4983-BCB1-7C73778859A4}" type="presParOf" srcId="{57993ED8-9AF9-4E33-A170-3A2094C1C972}" destId="{92B95A00-41DF-40CD-8655-5231F66DD4DB}" srcOrd="1" destOrd="0" presId="urn:microsoft.com/office/officeart/2005/8/layout/vList3"/>
    <dgm:cxn modelId="{FB1E6171-CD45-48ED-845B-88FC933AEA97}" type="presParOf" srcId="{7AE52D48-CA0C-45BD-AA0C-F2A5BFFC0940}" destId="{D16A092B-C6CC-40B1-9552-2573DF2B9A02}" srcOrd="5" destOrd="0" presId="urn:microsoft.com/office/officeart/2005/8/layout/vList3"/>
    <dgm:cxn modelId="{A7B484B8-17CC-4C75-A9B2-06C81B84575B}" type="presParOf" srcId="{7AE52D48-CA0C-45BD-AA0C-F2A5BFFC0940}" destId="{503C6BF0-F6C2-45BA-9AC2-2707D0013422}" srcOrd="6" destOrd="0" presId="urn:microsoft.com/office/officeart/2005/8/layout/vList3"/>
    <dgm:cxn modelId="{C6C624C5-EAE1-4AA6-B4B7-B9ADC1122F12}" type="presParOf" srcId="{503C6BF0-F6C2-45BA-9AC2-2707D0013422}" destId="{05D840F5-7E08-45B6-B67E-887FB8E5B27F}" srcOrd="0" destOrd="0" presId="urn:microsoft.com/office/officeart/2005/8/layout/vList3"/>
    <dgm:cxn modelId="{C3AB4C4F-E8DC-4C36-8659-24584A33C4CD}" type="presParOf" srcId="{503C6BF0-F6C2-45BA-9AC2-2707D0013422}" destId="{E4755807-B0C1-4CDA-A330-F45F7F092BF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D8D7168-B411-4A12-9B51-85BB19FE96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68AAB48-D560-4A65-9FE5-5E6CF7E97043}">
      <dgm:prSet custT="1"/>
      <dgm:spPr/>
      <dgm:t>
        <a:bodyPr/>
        <a:lstStyle/>
        <a:p>
          <a:pPr rtl="0"/>
          <a:r>
            <a:rPr lang="en-IN" sz="2000" b="0" dirty="0" smtClean="0"/>
            <a:t>Ascertainment of result of above recorded.</a:t>
          </a:r>
          <a:endParaRPr lang="en-IN" sz="2000" b="0" dirty="0"/>
        </a:p>
      </dgm:t>
    </dgm:pt>
    <dgm:pt modelId="{22649DC6-79B0-415D-90C5-20CCDFBA206E}" type="parTrans" cxnId="{E6DB2C01-5148-4D82-8847-87C1A88F4F7F}">
      <dgm:prSet/>
      <dgm:spPr/>
      <dgm:t>
        <a:bodyPr/>
        <a:lstStyle/>
        <a:p>
          <a:endParaRPr lang="en-IN" sz="2000" b="0"/>
        </a:p>
      </dgm:t>
    </dgm:pt>
    <dgm:pt modelId="{28548572-32C6-4014-94C7-66D536A027D5}" type="sibTrans" cxnId="{E6DB2C01-5148-4D82-8847-87C1A88F4F7F}">
      <dgm:prSet/>
      <dgm:spPr/>
      <dgm:t>
        <a:bodyPr/>
        <a:lstStyle/>
        <a:p>
          <a:endParaRPr lang="en-IN" sz="2000" b="0"/>
        </a:p>
      </dgm:t>
    </dgm:pt>
    <dgm:pt modelId="{5C05FE6F-9B32-436E-A51B-DCEB56F2DB89}">
      <dgm:prSet custT="1"/>
      <dgm:spPr/>
      <dgm:t>
        <a:bodyPr/>
        <a:lstStyle/>
        <a:p>
          <a:pPr rtl="0"/>
          <a:r>
            <a:rPr lang="en-IN" sz="2000" b="0" dirty="0" smtClean="0"/>
            <a:t>Ascertainment of the financial position of business.</a:t>
          </a:r>
          <a:endParaRPr lang="en-IN" sz="2000" b="0" dirty="0"/>
        </a:p>
      </dgm:t>
    </dgm:pt>
    <dgm:pt modelId="{44731731-6D8E-4A01-9F75-861D00CCFD25}" type="parTrans" cxnId="{890C2105-5714-4431-9C48-7BC495493E04}">
      <dgm:prSet/>
      <dgm:spPr/>
      <dgm:t>
        <a:bodyPr/>
        <a:lstStyle/>
        <a:p>
          <a:endParaRPr lang="en-IN" sz="2000" b="0"/>
        </a:p>
      </dgm:t>
    </dgm:pt>
    <dgm:pt modelId="{2C77A9CB-F363-4BCE-BCC3-14ED67133D63}" type="sibTrans" cxnId="{890C2105-5714-4431-9C48-7BC495493E04}">
      <dgm:prSet/>
      <dgm:spPr/>
      <dgm:t>
        <a:bodyPr/>
        <a:lstStyle/>
        <a:p>
          <a:endParaRPr lang="en-IN" sz="2000" b="0"/>
        </a:p>
      </dgm:t>
    </dgm:pt>
    <dgm:pt modelId="{9BC5D4F7-C1BC-4B46-B383-06C5AB845014}">
      <dgm:prSet custT="1"/>
      <dgm:spPr/>
      <dgm:t>
        <a:bodyPr/>
        <a:lstStyle/>
        <a:p>
          <a:pPr rtl="0"/>
          <a:r>
            <a:rPr lang="en-IN" sz="2000" b="0" dirty="0" smtClean="0"/>
            <a:t>Providing information to the users for rational decision-making.</a:t>
          </a:r>
          <a:endParaRPr lang="en-IN" sz="2000" b="0" dirty="0"/>
        </a:p>
      </dgm:t>
    </dgm:pt>
    <dgm:pt modelId="{6D360CA5-0D32-444A-A890-365A0913E8B4}" type="parTrans" cxnId="{63A28A0E-8948-405B-8BD3-A8264CE0764D}">
      <dgm:prSet/>
      <dgm:spPr/>
      <dgm:t>
        <a:bodyPr/>
        <a:lstStyle/>
        <a:p>
          <a:endParaRPr lang="en-IN" sz="2000" b="0"/>
        </a:p>
      </dgm:t>
    </dgm:pt>
    <dgm:pt modelId="{95944B62-A2D3-44FD-8ABE-0509CB7172BF}" type="sibTrans" cxnId="{63A28A0E-8948-405B-8BD3-A8264CE0764D}">
      <dgm:prSet/>
      <dgm:spPr/>
      <dgm:t>
        <a:bodyPr/>
        <a:lstStyle/>
        <a:p>
          <a:endParaRPr lang="en-IN" sz="2000" b="0"/>
        </a:p>
      </dgm:t>
    </dgm:pt>
    <dgm:pt modelId="{F3C38445-ECBD-4B3E-B4DB-45967704D7B5}">
      <dgm:prSet custT="1"/>
      <dgm:spPr/>
      <dgm:t>
        <a:bodyPr/>
        <a:lstStyle/>
        <a:p>
          <a:pPr rtl="0"/>
          <a:r>
            <a:rPr lang="en-IN" sz="2000" b="0" dirty="0" smtClean="0"/>
            <a:t>To know the solvency position by preparing the balance sheet</a:t>
          </a:r>
          <a:endParaRPr lang="en-IN" sz="2000" b="0" dirty="0"/>
        </a:p>
      </dgm:t>
    </dgm:pt>
    <dgm:pt modelId="{DB435CA7-F206-46FD-A2D7-1A6EA31C1A7D}" type="parTrans" cxnId="{AECBC64B-221C-4780-82D0-E75BA017CB3F}">
      <dgm:prSet/>
      <dgm:spPr/>
      <dgm:t>
        <a:bodyPr/>
        <a:lstStyle/>
        <a:p>
          <a:endParaRPr lang="en-IN" sz="2000" b="0"/>
        </a:p>
      </dgm:t>
    </dgm:pt>
    <dgm:pt modelId="{F628C4BC-6AAF-4C8C-B2D3-DE46675BB3E8}" type="sibTrans" cxnId="{AECBC64B-221C-4780-82D0-E75BA017CB3F}">
      <dgm:prSet/>
      <dgm:spPr/>
      <dgm:t>
        <a:bodyPr/>
        <a:lstStyle/>
        <a:p>
          <a:endParaRPr lang="en-IN" sz="2000" b="0"/>
        </a:p>
      </dgm:t>
    </dgm:pt>
    <dgm:pt modelId="{485782E2-93E2-44D2-BA7A-3643C5F4CCA9}">
      <dgm:prSet custT="1"/>
      <dgm:spPr/>
      <dgm:t>
        <a:bodyPr/>
        <a:lstStyle/>
        <a:p>
          <a:pPr rtl="0"/>
          <a:r>
            <a:rPr lang="en-IN" sz="2000" b="0" dirty="0" smtClean="0"/>
            <a:t>Systematic recording of transactions.</a:t>
          </a:r>
          <a:endParaRPr lang="en-IN" sz="2000" b="0" dirty="0"/>
        </a:p>
      </dgm:t>
    </dgm:pt>
    <dgm:pt modelId="{07E1A89C-87F9-400A-A195-B653F4E37244}" type="sibTrans" cxnId="{BEA7640A-FEC8-44F1-8834-D650AE54E9F2}">
      <dgm:prSet/>
      <dgm:spPr/>
      <dgm:t>
        <a:bodyPr/>
        <a:lstStyle/>
        <a:p>
          <a:endParaRPr lang="en-IN" sz="2000" b="0"/>
        </a:p>
      </dgm:t>
    </dgm:pt>
    <dgm:pt modelId="{8AF6503B-A934-40F2-B357-0CB39D452EC7}" type="parTrans" cxnId="{BEA7640A-FEC8-44F1-8834-D650AE54E9F2}">
      <dgm:prSet/>
      <dgm:spPr/>
      <dgm:t>
        <a:bodyPr/>
        <a:lstStyle/>
        <a:p>
          <a:endParaRPr lang="en-IN" sz="2000" b="0"/>
        </a:p>
      </dgm:t>
    </dgm:pt>
    <dgm:pt modelId="{35C457ED-9DF7-4B0F-9B5F-1F98A739C825}" type="pres">
      <dgm:prSet presAssocID="{ED8D7168-B411-4A12-9B51-85BB19FE96A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0012373-3CC3-441F-9E40-4F5E29086A2E}" type="pres">
      <dgm:prSet presAssocID="{485782E2-93E2-44D2-BA7A-3643C5F4CCA9}" presName="parentText" presStyleLbl="node1" presStyleIdx="0" presStyleCnt="5" custLinFactNeighborX="162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DA15236-C31C-4534-A881-7C594C7E6013}" type="pres">
      <dgm:prSet presAssocID="{07E1A89C-87F9-400A-A195-B653F4E37244}" presName="spacer" presStyleCnt="0"/>
      <dgm:spPr/>
    </dgm:pt>
    <dgm:pt modelId="{2505D767-BE28-436B-8956-F8E38C99A385}" type="pres">
      <dgm:prSet presAssocID="{468AAB48-D560-4A65-9FE5-5E6CF7E9704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B84074C-2A5B-4364-9C29-3B166C049056}" type="pres">
      <dgm:prSet presAssocID="{28548572-32C6-4014-94C7-66D536A027D5}" presName="spacer" presStyleCnt="0"/>
      <dgm:spPr/>
    </dgm:pt>
    <dgm:pt modelId="{54C4B049-C861-41AD-90AD-80F7B4473626}" type="pres">
      <dgm:prSet presAssocID="{5C05FE6F-9B32-436E-A51B-DCEB56F2DB89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87B5F98-9899-4EF7-A5EF-0041DC4EC20C}" type="pres">
      <dgm:prSet presAssocID="{2C77A9CB-F363-4BCE-BCC3-14ED67133D63}" presName="spacer" presStyleCnt="0"/>
      <dgm:spPr/>
    </dgm:pt>
    <dgm:pt modelId="{E67D9B02-C16A-4C93-A573-ECB4EA6FCF60}" type="pres">
      <dgm:prSet presAssocID="{9BC5D4F7-C1BC-4B46-B383-06C5AB84501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7AA7486-E8D2-4EC0-826C-C4FC10F8F426}" type="pres">
      <dgm:prSet presAssocID="{95944B62-A2D3-44FD-8ABE-0509CB7172BF}" presName="spacer" presStyleCnt="0"/>
      <dgm:spPr/>
    </dgm:pt>
    <dgm:pt modelId="{18D7D056-A357-43F7-AF63-86C4F1217E5C}" type="pres">
      <dgm:prSet presAssocID="{F3C38445-ECBD-4B3E-B4DB-45967704D7B5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D35A026-609E-46C2-A155-25715937CF8A}" type="presOf" srcId="{485782E2-93E2-44D2-BA7A-3643C5F4CCA9}" destId="{10012373-3CC3-441F-9E40-4F5E29086A2E}" srcOrd="0" destOrd="0" presId="urn:microsoft.com/office/officeart/2005/8/layout/vList2"/>
    <dgm:cxn modelId="{AECBC64B-221C-4780-82D0-E75BA017CB3F}" srcId="{ED8D7168-B411-4A12-9B51-85BB19FE96A0}" destId="{F3C38445-ECBD-4B3E-B4DB-45967704D7B5}" srcOrd="4" destOrd="0" parTransId="{DB435CA7-F206-46FD-A2D7-1A6EA31C1A7D}" sibTransId="{F628C4BC-6AAF-4C8C-B2D3-DE46675BB3E8}"/>
    <dgm:cxn modelId="{5CFA4BC1-E5F9-4B17-80BF-108DE07492C3}" type="presOf" srcId="{9BC5D4F7-C1BC-4B46-B383-06C5AB845014}" destId="{E67D9B02-C16A-4C93-A573-ECB4EA6FCF60}" srcOrd="0" destOrd="0" presId="urn:microsoft.com/office/officeart/2005/8/layout/vList2"/>
    <dgm:cxn modelId="{890C2105-5714-4431-9C48-7BC495493E04}" srcId="{ED8D7168-B411-4A12-9B51-85BB19FE96A0}" destId="{5C05FE6F-9B32-436E-A51B-DCEB56F2DB89}" srcOrd="2" destOrd="0" parTransId="{44731731-6D8E-4A01-9F75-861D00CCFD25}" sibTransId="{2C77A9CB-F363-4BCE-BCC3-14ED67133D63}"/>
    <dgm:cxn modelId="{63A28A0E-8948-405B-8BD3-A8264CE0764D}" srcId="{ED8D7168-B411-4A12-9B51-85BB19FE96A0}" destId="{9BC5D4F7-C1BC-4B46-B383-06C5AB845014}" srcOrd="3" destOrd="0" parTransId="{6D360CA5-0D32-444A-A890-365A0913E8B4}" sibTransId="{95944B62-A2D3-44FD-8ABE-0509CB7172BF}"/>
    <dgm:cxn modelId="{E6DB2C01-5148-4D82-8847-87C1A88F4F7F}" srcId="{ED8D7168-B411-4A12-9B51-85BB19FE96A0}" destId="{468AAB48-D560-4A65-9FE5-5E6CF7E97043}" srcOrd="1" destOrd="0" parTransId="{22649DC6-79B0-415D-90C5-20CCDFBA206E}" sibTransId="{28548572-32C6-4014-94C7-66D536A027D5}"/>
    <dgm:cxn modelId="{CB4C74A0-FF54-436E-8006-3D43D7E879B5}" type="presOf" srcId="{468AAB48-D560-4A65-9FE5-5E6CF7E97043}" destId="{2505D767-BE28-436B-8956-F8E38C99A385}" srcOrd="0" destOrd="0" presId="urn:microsoft.com/office/officeart/2005/8/layout/vList2"/>
    <dgm:cxn modelId="{818315C0-64D6-4A98-B0D3-62EEFA7845E3}" type="presOf" srcId="{ED8D7168-B411-4A12-9B51-85BB19FE96A0}" destId="{35C457ED-9DF7-4B0F-9B5F-1F98A739C825}" srcOrd="0" destOrd="0" presId="urn:microsoft.com/office/officeart/2005/8/layout/vList2"/>
    <dgm:cxn modelId="{BEA7640A-FEC8-44F1-8834-D650AE54E9F2}" srcId="{ED8D7168-B411-4A12-9B51-85BB19FE96A0}" destId="{485782E2-93E2-44D2-BA7A-3643C5F4CCA9}" srcOrd="0" destOrd="0" parTransId="{8AF6503B-A934-40F2-B357-0CB39D452EC7}" sibTransId="{07E1A89C-87F9-400A-A195-B653F4E37244}"/>
    <dgm:cxn modelId="{2E07CB89-1F59-436A-ACD1-9EFD46910364}" type="presOf" srcId="{F3C38445-ECBD-4B3E-B4DB-45967704D7B5}" destId="{18D7D056-A357-43F7-AF63-86C4F1217E5C}" srcOrd="0" destOrd="0" presId="urn:microsoft.com/office/officeart/2005/8/layout/vList2"/>
    <dgm:cxn modelId="{A02392B4-510B-498B-95DF-7701965084C2}" type="presOf" srcId="{5C05FE6F-9B32-436E-A51B-DCEB56F2DB89}" destId="{54C4B049-C861-41AD-90AD-80F7B4473626}" srcOrd="0" destOrd="0" presId="urn:microsoft.com/office/officeart/2005/8/layout/vList2"/>
    <dgm:cxn modelId="{CE90A0F0-601B-423C-B805-00D2C6228B37}" type="presParOf" srcId="{35C457ED-9DF7-4B0F-9B5F-1F98A739C825}" destId="{10012373-3CC3-441F-9E40-4F5E29086A2E}" srcOrd="0" destOrd="0" presId="urn:microsoft.com/office/officeart/2005/8/layout/vList2"/>
    <dgm:cxn modelId="{AEF910C8-5B68-4286-9E8B-53A5A9438CCD}" type="presParOf" srcId="{35C457ED-9DF7-4B0F-9B5F-1F98A739C825}" destId="{9DA15236-C31C-4534-A881-7C594C7E6013}" srcOrd="1" destOrd="0" presId="urn:microsoft.com/office/officeart/2005/8/layout/vList2"/>
    <dgm:cxn modelId="{50E583C3-BF46-49F4-AD12-E59571B25CDC}" type="presParOf" srcId="{35C457ED-9DF7-4B0F-9B5F-1F98A739C825}" destId="{2505D767-BE28-436B-8956-F8E38C99A385}" srcOrd="2" destOrd="0" presId="urn:microsoft.com/office/officeart/2005/8/layout/vList2"/>
    <dgm:cxn modelId="{2FA65527-6A48-4B10-89AC-32EC095BD3BE}" type="presParOf" srcId="{35C457ED-9DF7-4B0F-9B5F-1F98A739C825}" destId="{7B84074C-2A5B-4364-9C29-3B166C049056}" srcOrd="3" destOrd="0" presId="urn:microsoft.com/office/officeart/2005/8/layout/vList2"/>
    <dgm:cxn modelId="{C14389B4-7744-4C9F-9793-F2E5BFAAC8F2}" type="presParOf" srcId="{35C457ED-9DF7-4B0F-9B5F-1F98A739C825}" destId="{54C4B049-C861-41AD-90AD-80F7B4473626}" srcOrd="4" destOrd="0" presId="urn:microsoft.com/office/officeart/2005/8/layout/vList2"/>
    <dgm:cxn modelId="{75309CE5-CCE9-4173-B508-82E806583C0B}" type="presParOf" srcId="{35C457ED-9DF7-4B0F-9B5F-1F98A739C825}" destId="{487B5F98-9899-4EF7-A5EF-0041DC4EC20C}" srcOrd="5" destOrd="0" presId="urn:microsoft.com/office/officeart/2005/8/layout/vList2"/>
    <dgm:cxn modelId="{F906DE1B-8973-4E5F-BDE9-B40F19B7E633}" type="presParOf" srcId="{35C457ED-9DF7-4B0F-9B5F-1F98A739C825}" destId="{E67D9B02-C16A-4C93-A573-ECB4EA6FCF60}" srcOrd="6" destOrd="0" presId="urn:microsoft.com/office/officeart/2005/8/layout/vList2"/>
    <dgm:cxn modelId="{F36098D3-1730-466E-ADF0-FBF6BC076222}" type="presParOf" srcId="{35C457ED-9DF7-4B0F-9B5F-1F98A739C825}" destId="{57AA7486-E8D2-4EC0-826C-C4FC10F8F426}" srcOrd="7" destOrd="0" presId="urn:microsoft.com/office/officeart/2005/8/layout/vList2"/>
    <dgm:cxn modelId="{23F766A1-50FB-4C2E-8CE0-085D550386C5}" type="presParOf" srcId="{35C457ED-9DF7-4B0F-9B5F-1F98A739C825}" destId="{18D7D056-A357-43F7-AF63-86C4F1217E5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2FD1FC9-B5D2-436B-8483-3536403B4C3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9BB5DF-9BFB-43A8-94CF-4B695FE6E40F}">
      <dgm:prSet/>
      <dgm:spPr/>
      <dgm:t>
        <a:bodyPr/>
        <a:lstStyle/>
        <a:p>
          <a:pPr rtl="0"/>
          <a:r>
            <a:rPr lang="en-US" dirty="0" smtClean="0"/>
            <a:t>Server Configuration (Only for On-Premise)</a:t>
          </a:r>
          <a:endParaRPr lang="en-US" dirty="0"/>
        </a:p>
      </dgm:t>
    </dgm:pt>
    <dgm:pt modelId="{62DDB7A0-C803-4836-A95D-F03DCCE6A80A}" type="parTrans" cxnId="{044C2D44-041A-461E-87FA-EBDB3C39E6B3}">
      <dgm:prSet/>
      <dgm:spPr/>
      <dgm:t>
        <a:bodyPr/>
        <a:lstStyle/>
        <a:p>
          <a:endParaRPr lang="en-US"/>
        </a:p>
      </dgm:t>
    </dgm:pt>
    <dgm:pt modelId="{54C1A0CF-7A7B-4186-9BA5-6AB90EFC572B}" type="sibTrans" cxnId="{044C2D44-041A-461E-87FA-EBDB3C39E6B3}">
      <dgm:prSet/>
      <dgm:spPr/>
      <dgm:t>
        <a:bodyPr/>
        <a:lstStyle/>
        <a:p>
          <a:endParaRPr lang="en-US"/>
        </a:p>
      </dgm:t>
    </dgm:pt>
    <dgm:pt modelId="{DDD9087F-5C62-420A-8854-0B50BC674BFC}">
      <dgm:prSet/>
      <dgm:spPr/>
      <dgm:t>
        <a:bodyPr/>
        <a:lstStyle/>
        <a:p>
          <a:pPr rtl="0"/>
          <a:r>
            <a:rPr lang="en-US" b="0" dirty="0" smtClean="0"/>
            <a:t>Windows 2000, Windows XP, Windows 2007, Windows 2008.</a:t>
          </a:r>
          <a:endParaRPr lang="en-US" dirty="0"/>
        </a:p>
      </dgm:t>
    </dgm:pt>
    <dgm:pt modelId="{455109EB-6193-4CA8-8832-761BAFF31297}" type="parTrans" cxnId="{7944C7E1-6B80-40E9-93CD-DBD1503DC2F5}">
      <dgm:prSet/>
      <dgm:spPr/>
      <dgm:t>
        <a:bodyPr/>
        <a:lstStyle/>
        <a:p>
          <a:endParaRPr lang="en-US"/>
        </a:p>
      </dgm:t>
    </dgm:pt>
    <dgm:pt modelId="{9C38256B-6C04-408C-9FB7-C328D45D627E}" type="sibTrans" cxnId="{7944C7E1-6B80-40E9-93CD-DBD1503DC2F5}">
      <dgm:prSet/>
      <dgm:spPr/>
      <dgm:t>
        <a:bodyPr/>
        <a:lstStyle/>
        <a:p>
          <a:endParaRPr lang="en-US"/>
        </a:p>
      </dgm:t>
    </dgm:pt>
    <dgm:pt modelId="{1F924123-A82A-435A-B769-1049ABFBE591}">
      <dgm:prSet/>
      <dgm:spPr/>
      <dgm:t>
        <a:bodyPr/>
        <a:lstStyle/>
        <a:p>
          <a:pPr rtl="0"/>
          <a:r>
            <a:rPr lang="en-US" b="0" smtClean="0"/>
            <a:t>Server shall be ZEON or above with 2 GB RAM or higher with minimum 20 GB Hard Disk space.</a:t>
          </a:r>
          <a:endParaRPr lang="en-US"/>
        </a:p>
      </dgm:t>
    </dgm:pt>
    <dgm:pt modelId="{B8EEF62F-C1A1-406C-B02C-DB40AAFBD4A5}" type="parTrans" cxnId="{52F235CF-6753-456F-8400-D96C78C48304}">
      <dgm:prSet/>
      <dgm:spPr/>
      <dgm:t>
        <a:bodyPr/>
        <a:lstStyle/>
        <a:p>
          <a:endParaRPr lang="en-US"/>
        </a:p>
      </dgm:t>
    </dgm:pt>
    <dgm:pt modelId="{8102E8BD-90C3-4599-B8CA-69B83A9DDBBF}" type="sibTrans" cxnId="{52F235CF-6753-456F-8400-D96C78C48304}">
      <dgm:prSet/>
      <dgm:spPr/>
      <dgm:t>
        <a:bodyPr/>
        <a:lstStyle/>
        <a:p>
          <a:endParaRPr lang="en-US"/>
        </a:p>
      </dgm:t>
    </dgm:pt>
    <dgm:pt modelId="{45BB559C-E2D5-4859-981B-EFC5131F1850}">
      <dgm:prSet/>
      <dgm:spPr/>
      <dgm:t>
        <a:bodyPr/>
        <a:lstStyle/>
        <a:p>
          <a:pPr rtl="0"/>
          <a:r>
            <a:rPr lang="en-US" smtClean="0"/>
            <a:t>User Machine Configuration</a:t>
          </a:r>
          <a:endParaRPr lang="en-US"/>
        </a:p>
      </dgm:t>
    </dgm:pt>
    <dgm:pt modelId="{BA475BE9-EE57-4CEB-930F-A0CD340A7572}" type="parTrans" cxnId="{E6A54498-061A-487A-AB8B-A2F013C63147}">
      <dgm:prSet/>
      <dgm:spPr/>
      <dgm:t>
        <a:bodyPr/>
        <a:lstStyle/>
        <a:p>
          <a:endParaRPr lang="en-US"/>
        </a:p>
      </dgm:t>
    </dgm:pt>
    <dgm:pt modelId="{44ED1B36-0C83-42ED-AB56-0FD1B8AC4C2A}" type="sibTrans" cxnId="{E6A54498-061A-487A-AB8B-A2F013C63147}">
      <dgm:prSet/>
      <dgm:spPr/>
      <dgm:t>
        <a:bodyPr/>
        <a:lstStyle/>
        <a:p>
          <a:endParaRPr lang="en-US"/>
        </a:p>
      </dgm:t>
    </dgm:pt>
    <dgm:pt modelId="{073A303A-9D68-4E50-8475-654DA399A422}">
      <dgm:prSet/>
      <dgm:spPr/>
      <dgm:t>
        <a:bodyPr/>
        <a:lstStyle/>
        <a:p>
          <a:pPr rtl="0"/>
          <a:r>
            <a:rPr lang="en-US" b="0" smtClean="0"/>
            <a:t>Any desktop, laptop or smart device have Internet browsing capabilities via Internet Explorer IE 9, Firefox or Chrome.</a:t>
          </a:r>
          <a:endParaRPr lang="en-US"/>
        </a:p>
      </dgm:t>
    </dgm:pt>
    <dgm:pt modelId="{92DEE261-E92E-4EB9-81FC-59C5CB0516A7}" type="parTrans" cxnId="{DB772613-75F2-40B0-9BF6-92244F3768C4}">
      <dgm:prSet/>
      <dgm:spPr/>
      <dgm:t>
        <a:bodyPr/>
        <a:lstStyle/>
        <a:p>
          <a:endParaRPr lang="en-US"/>
        </a:p>
      </dgm:t>
    </dgm:pt>
    <dgm:pt modelId="{7C4444D2-B9CC-4637-80A6-8EE7611D355E}" type="sibTrans" cxnId="{DB772613-75F2-40B0-9BF6-92244F3768C4}">
      <dgm:prSet/>
      <dgm:spPr/>
      <dgm:t>
        <a:bodyPr/>
        <a:lstStyle/>
        <a:p>
          <a:endParaRPr lang="en-US"/>
        </a:p>
      </dgm:t>
    </dgm:pt>
    <dgm:pt modelId="{9EA1CF6C-1DD2-4432-8A88-3DEBC378C3A5}">
      <dgm:prSet/>
      <dgm:spPr/>
      <dgm:t>
        <a:bodyPr/>
        <a:lstStyle/>
        <a:p>
          <a:pPr rtl="0"/>
          <a:r>
            <a:rPr lang="en-US" b="0" smtClean="0"/>
            <a:t>Adobe Acrobat (PDF) file reader version 9 or higher.</a:t>
          </a:r>
          <a:endParaRPr lang="en-US"/>
        </a:p>
      </dgm:t>
    </dgm:pt>
    <dgm:pt modelId="{08908F93-13B1-4431-97C2-3C15B30DD540}" type="parTrans" cxnId="{1B6709CC-0D75-4B9D-B82D-9B31D8A54116}">
      <dgm:prSet/>
      <dgm:spPr/>
      <dgm:t>
        <a:bodyPr/>
        <a:lstStyle/>
        <a:p>
          <a:endParaRPr lang="en-US"/>
        </a:p>
      </dgm:t>
    </dgm:pt>
    <dgm:pt modelId="{B4D101E0-8F6B-4B54-829F-75A1C3C3F11D}" type="sibTrans" cxnId="{1B6709CC-0D75-4B9D-B82D-9B31D8A54116}">
      <dgm:prSet/>
      <dgm:spPr/>
      <dgm:t>
        <a:bodyPr/>
        <a:lstStyle/>
        <a:p>
          <a:endParaRPr lang="en-US"/>
        </a:p>
      </dgm:t>
    </dgm:pt>
    <dgm:pt modelId="{A9DA43D4-2600-464F-8458-DCFD8DF4CF0A}" type="pres">
      <dgm:prSet presAssocID="{42FD1FC9-B5D2-436B-8483-3536403B4C3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A4C9FB-42B6-4803-B709-1B0BAA9B4E44}" type="pres">
      <dgm:prSet presAssocID="{319BB5DF-9BFB-43A8-94CF-4B695FE6E40F}" presName="composite" presStyleCnt="0"/>
      <dgm:spPr/>
    </dgm:pt>
    <dgm:pt modelId="{431BCC65-00A0-4478-B9DC-789F5067DCA4}" type="pres">
      <dgm:prSet presAssocID="{319BB5DF-9BFB-43A8-94CF-4B695FE6E40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65B908-D16F-444E-80E8-6CC3E7B0D817}" type="pres">
      <dgm:prSet presAssocID="{319BB5DF-9BFB-43A8-94CF-4B695FE6E40F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BE1A92-4531-4B29-A4B8-B814AEF66716}" type="pres">
      <dgm:prSet presAssocID="{54C1A0CF-7A7B-4186-9BA5-6AB90EFC572B}" presName="space" presStyleCnt="0"/>
      <dgm:spPr/>
    </dgm:pt>
    <dgm:pt modelId="{9EDD7F95-259F-435E-8F13-22A533A2D7B4}" type="pres">
      <dgm:prSet presAssocID="{45BB559C-E2D5-4859-981B-EFC5131F1850}" presName="composite" presStyleCnt="0"/>
      <dgm:spPr/>
    </dgm:pt>
    <dgm:pt modelId="{375D4F9F-444B-4040-BBF4-455D35C90D35}" type="pres">
      <dgm:prSet presAssocID="{45BB559C-E2D5-4859-981B-EFC5131F185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5A2E21-2D54-4A7E-B84B-9BA61C4B525E}" type="pres">
      <dgm:prSet presAssocID="{45BB559C-E2D5-4859-981B-EFC5131F1850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44D1EB-D6F3-4932-A39A-9377A80A5A25}" type="presOf" srcId="{DDD9087F-5C62-420A-8854-0B50BC674BFC}" destId="{BE65B908-D16F-444E-80E8-6CC3E7B0D817}" srcOrd="0" destOrd="0" presId="urn:microsoft.com/office/officeart/2005/8/layout/hList1"/>
    <dgm:cxn modelId="{1E6E1CD9-8CA1-4BC4-AA0B-C99F38D4FDC3}" type="presOf" srcId="{073A303A-9D68-4E50-8475-654DA399A422}" destId="{AA5A2E21-2D54-4A7E-B84B-9BA61C4B525E}" srcOrd="0" destOrd="0" presId="urn:microsoft.com/office/officeart/2005/8/layout/hList1"/>
    <dgm:cxn modelId="{52F235CF-6753-456F-8400-D96C78C48304}" srcId="{319BB5DF-9BFB-43A8-94CF-4B695FE6E40F}" destId="{1F924123-A82A-435A-B769-1049ABFBE591}" srcOrd="1" destOrd="0" parTransId="{B8EEF62F-C1A1-406C-B02C-DB40AAFBD4A5}" sibTransId="{8102E8BD-90C3-4599-B8CA-69B83A9DDBBF}"/>
    <dgm:cxn modelId="{1F626A88-4F2E-4857-88DC-BF98031D349A}" type="presOf" srcId="{45BB559C-E2D5-4859-981B-EFC5131F1850}" destId="{375D4F9F-444B-4040-BBF4-455D35C90D35}" srcOrd="0" destOrd="0" presId="urn:microsoft.com/office/officeart/2005/8/layout/hList1"/>
    <dgm:cxn modelId="{E6A54498-061A-487A-AB8B-A2F013C63147}" srcId="{42FD1FC9-B5D2-436B-8483-3536403B4C30}" destId="{45BB559C-E2D5-4859-981B-EFC5131F1850}" srcOrd="1" destOrd="0" parTransId="{BA475BE9-EE57-4CEB-930F-A0CD340A7572}" sibTransId="{44ED1B36-0C83-42ED-AB56-0FD1B8AC4C2A}"/>
    <dgm:cxn modelId="{691ECC7E-6DCB-4ABF-ADB0-C51802284C37}" type="presOf" srcId="{1F924123-A82A-435A-B769-1049ABFBE591}" destId="{BE65B908-D16F-444E-80E8-6CC3E7B0D817}" srcOrd="0" destOrd="1" presId="urn:microsoft.com/office/officeart/2005/8/layout/hList1"/>
    <dgm:cxn modelId="{773E439F-78EA-4776-B125-E33970A0F121}" type="presOf" srcId="{9EA1CF6C-1DD2-4432-8A88-3DEBC378C3A5}" destId="{AA5A2E21-2D54-4A7E-B84B-9BA61C4B525E}" srcOrd="0" destOrd="1" presId="urn:microsoft.com/office/officeart/2005/8/layout/hList1"/>
    <dgm:cxn modelId="{7944C7E1-6B80-40E9-93CD-DBD1503DC2F5}" srcId="{319BB5DF-9BFB-43A8-94CF-4B695FE6E40F}" destId="{DDD9087F-5C62-420A-8854-0B50BC674BFC}" srcOrd="0" destOrd="0" parTransId="{455109EB-6193-4CA8-8832-761BAFF31297}" sibTransId="{9C38256B-6C04-408C-9FB7-C328D45D627E}"/>
    <dgm:cxn modelId="{07F659E8-CF9B-404A-BF90-DFBC0B2617A0}" type="presOf" srcId="{42FD1FC9-B5D2-436B-8483-3536403B4C30}" destId="{A9DA43D4-2600-464F-8458-DCFD8DF4CF0A}" srcOrd="0" destOrd="0" presId="urn:microsoft.com/office/officeart/2005/8/layout/hList1"/>
    <dgm:cxn modelId="{04C311C5-CC9A-45C1-A1DC-74BF08F2B440}" type="presOf" srcId="{319BB5DF-9BFB-43A8-94CF-4B695FE6E40F}" destId="{431BCC65-00A0-4478-B9DC-789F5067DCA4}" srcOrd="0" destOrd="0" presId="urn:microsoft.com/office/officeart/2005/8/layout/hList1"/>
    <dgm:cxn modelId="{DB772613-75F2-40B0-9BF6-92244F3768C4}" srcId="{45BB559C-E2D5-4859-981B-EFC5131F1850}" destId="{073A303A-9D68-4E50-8475-654DA399A422}" srcOrd="0" destOrd="0" parTransId="{92DEE261-E92E-4EB9-81FC-59C5CB0516A7}" sibTransId="{7C4444D2-B9CC-4637-80A6-8EE7611D355E}"/>
    <dgm:cxn modelId="{044C2D44-041A-461E-87FA-EBDB3C39E6B3}" srcId="{42FD1FC9-B5D2-436B-8483-3536403B4C30}" destId="{319BB5DF-9BFB-43A8-94CF-4B695FE6E40F}" srcOrd="0" destOrd="0" parTransId="{62DDB7A0-C803-4836-A95D-F03DCCE6A80A}" sibTransId="{54C1A0CF-7A7B-4186-9BA5-6AB90EFC572B}"/>
    <dgm:cxn modelId="{1B6709CC-0D75-4B9D-B82D-9B31D8A54116}" srcId="{45BB559C-E2D5-4859-981B-EFC5131F1850}" destId="{9EA1CF6C-1DD2-4432-8A88-3DEBC378C3A5}" srcOrd="1" destOrd="0" parTransId="{08908F93-13B1-4431-97C2-3C15B30DD540}" sibTransId="{B4D101E0-8F6B-4B54-829F-75A1C3C3F11D}"/>
    <dgm:cxn modelId="{1B21C865-5511-4CE1-9CDF-43B5DE6F52A5}" type="presParOf" srcId="{A9DA43D4-2600-464F-8458-DCFD8DF4CF0A}" destId="{74A4C9FB-42B6-4803-B709-1B0BAA9B4E44}" srcOrd="0" destOrd="0" presId="urn:microsoft.com/office/officeart/2005/8/layout/hList1"/>
    <dgm:cxn modelId="{430C3500-A539-4E46-8768-39CBF2391D7B}" type="presParOf" srcId="{74A4C9FB-42B6-4803-B709-1B0BAA9B4E44}" destId="{431BCC65-00A0-4478-B9DC-789F5067DCA4}" srcOrd="0" destOrd="0" presId="urn:microsoft.com/office/officeart/2005/8/layout/hList1"/>
    <dgm:cxn modelId="{7F0FDF82-63D2-499E-B6DD-BBB752D7A354}" type="presParOf" srcId="{74A4C9FB-42B6-4803-B709-1B0BAA9B4E44}" destId="{BE65B908-D16F-444E-80E8-6CC3E7B0D817}" srcOrd="1" destOrd="0" presId="urn:microsoft.com/office/officeart/2005/8/layout/hList1"/>
    <dgm:cxn modelId="{41AC136F-C1C0-4A65-BC57-923C86971B99}" type="presParOf" srcId="{A9DA43D4-2600-464F-8458-DCFD8DF4CF0A}" destId="{EDBE1A92-4531-4B29-A4B8-B814AEF66716}" srcOrd="1" destOrd="0" presId="urn:microsoft.com/office/officeart/2005/8/layout/hList1"/>
    <dgm:cxn modelId="{19B8EC9B-B068-4600-A2A2-70D4A6602BE5}" type="presParOf" srcId="{A9DA43D4-2600-464F-8458-DCFD8DF4CF0A}" destId="{9EDD7F95-259F-435E-8F13-22A533A2D7B4}" srcOrd="2" destOrd="0" presId="urn:microsoft.com/office/officeart/2005/8/layout/hList1"/>
    <dgm:cxn modelId="{5F7BDCC7-93FC-4600-8592-00940EBDEDC9}" type="presParOf" srcId="{9EDD7F95-259F-435E-8F13-22A533A2D7B4}" destId="{375D4F9F-444B-4040-BBF4-455D35C90D35}" srcOrd="0" destOrd="0" presId="urn:microsoft.com/office/officeart/2005/8/layout/hList1"/>
    <dgm:cxn modelId="{B14A60A3-A56C-4C96-A1B9-7AE8A168B946}" type="presParOf" srcId="{9EDD7F95-259F-435E-8F13-22A533A2D7B4}" destId="{AA5A2E21-2D54-4A7E-B84B-9BA61C4B525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BA75391-D508-41F8-A3F2-922ECC18C33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2AB626-F463-42AE-BF40-E2FCEA0AD39F}">
      <dgm:prSet/>
      <dgm:spPr/>
      <dgm:t>
        <a:bodyPr/>
        <a:lstStyle/>
        <a:p>
          <a:pPr rtl="0"/>
          <a:r>
            <a:rPr lang="en-US" dirty="0" err="1" smtClean="0"/>
            <a:t>eHospital</a:t>
          </a:r>
          <a:r>
            <a:rPr lang="en-US" dirty="0" smtClean="0"/>
            <a:t> Software is a web based software can be installed on premise or on the cloud</a:t>
          </a:r>
          <a:endParaRPr lang="en-US" dirty="0"/>
        </a:p>
      </dgm:t>
    </dgm:pt>
    <dgm:pt modelId="{BEF748EA-3946-45FD-8DC2-EB6DE0171A31}" type="parTrans" cxnId="{657D0E2A-203B-4566-B0BB-2418C6D79387}">
      <dgm:prSet/>
      <dgm:spPr/>
      <dgm:t>
        <a:bodyPr/>
        <a:lstStyle/>
        <a:p>
          <a:endParaRPr lang="en-US"/>
        </a:p>
      </dgm:t>
    </dgm:pt>
    <dgm:pt modelId="{F5CD6C3E-D589-453C-AAC0-3EB18C039206}" type="sibTrans" cxnId="{657D0E2A-203B-4566-B0BB-2418C6D79387}">
      <dgm:prSet/>
      <dgm:spPr/>
      <dgm:t>
        <a:bodyPr/>
        <a:lstStyle/>
        <a:p>
          <a:endParaRPr lang="en-US"/>
        </a:p>
      </dgm:t>
    </dgm:pt>
    <dgm:pt modelId="{48F1E061-2DE5-48F1-A2A1-A580E705DEB0}">
      <dgm:prSet/>
      <dgm:spPr/>
      <dgm:t>
        <a:bodyPr/>
        <a:lstStyle/>
        <a:p>
          <a:pPr rtl="0"/>
          <a:r>
            <a:rPr lang="en-US" dirty="0" smtClean="0"/>
            <a:t>Uses </a:t>
          </a:r>
          <a:r>
            <a:rPr lang="en-US" dirty="0" smtClean="0"/>
            <a:t>SQL </a:t>
          </a:r>
          <a:r>
            <a:rPr lang="en-US" dirty="0" smtClean="0"/>
            <a:t>Server </a:t>
          </a:r>
          <a:r>
            <a:rPr lang="en-US" dirty="0" smtClean="0"/>
            <a:t>2014 Database </a:t>
          </a:r>
          <a:r>
            <a:rPr lang="en-US" dirty="0" smtClean="0"/>
            <a:t>(Free </a:t>
          </a:r>
          <a:r>
            <a:rPr lang="en-US" dirty="0" smtClean="0"/>
            <a:t>License for Express Version) </a:t>
          </a:r>
          <a:r>
            <a:rPr lang="en-US" dirty="0" smtClean="0"/>
            <a:t>and Microsoft IIS </a:t>
          </a:r>
          <a:endParaRPr lang="en-US" dirty="0"/>
        </a:p>
      </dgm:t>
    </dgm:pt>
    <dgm:pt modelId="{971D4679-85BF-41C2-81DD-7A046FC1264D}" type="parTrans" cxnId="{2EB62426-88FB-4B83-8689-DCE3672C10BA}">
      <dgm:prSet/>
      <dgm:spPr/>
      <dgm:t>
        <a:bodyPr/>
        <a:lstStyle/>
        <a:p>
          <a:endParaRPr lang="en-US"/>
        </a:p>
      </dgm:t>
    </dgm:pt>
    <dgm:pt modelId="{46B90B6A-579F-45BD-8983-B2E2F1CFACCE}" type="sibTrans" cxnId="{2EB62426-88FB-4B83-8689-DCE3672C10BA}">
      <dgm:prSet/>
      <dgm:spPr/>
      <dgm:t>
        <a:bodyPr/>
        <a:lstStyle/>
        <a:p>
          <a:endParaRPr lang="en-US"/>
        </a:p>
      </dgm:t>
    </dgm:pt>
    <dgm:pt modelId="{5D0D4203-A835-4BCC-BA2C-F99BAC865E43}">
      <dgm:prSet/>
      <dgm:spPr/>
      <dgm:t>
        <a:bodyPr/>
        <a:lstStyle/>
        <a:p>
          <a:pPr rtl="0"/>
          <a:r>
            <a:rPr lang="en-US" dirty="0" smtClean="0"/>
            <a:t>For Cloud installation a reliable high speed internet is recommended</a:t>
          </a:r>
          <a:endParaRPr lang="en-US" dirty="0"/>
        </a:p>
      </dgm:t>
    </dgm:pt>
    <dgm:pt modelId="{DEEE957D-8970-4FB8-9C93-C88EAC33E23E}" type="parTrans" cxnId="{686E1E68-272A-4469-93E0-388FB169AB26}">
      <dgm:prSet/>
      <dgm:spPr/>
      <dgm:t>
        <a:bodyPr/>
        <a:lstStyle/>
        <a:p>
          <a:endParaRPr lang="en-US"/>
        </a:p>
      </dgm:t>
    </dgm:pt>
    <dgm:pt modelId="{C21F9AED-9D00-41A4-BDFD-6BB1CD3859A9}" type="sibTrans" cxnId="{686E1E68-272A-4469-93E0-388FB169AB26}">
      <dgm:prSet/>
      <dgm:spPr/>
      <dgm:t>
        <a:bodyPr/>
        <a:lstStyle/>
        <a:p>
          <a:endParaRPr lang="en-US"/>
        </a:p>
      </dgm:t>
    </dgm:pt>
    <dgm:pt modelId="{68E61F2C-E7D8-446B-B13F-6DB1CAA24BD2}">
      <dgm:prSet/>
      <dgm:spPr/>
      <dgm:t>
        <a:bodyPr/>
        <a:lstStyle/>
        <a:p>
          <a:pPr rtl="0"/>
          <a:r>
            <a:rPr lang="en-US" dirty="0" smtClean="0"/>
            <a:t>For On-Premise installation a windows machine is needed</a:t>
          </a:r>
          <a:endParaRPr lang="en-US" dirty="0"/>
        </a:p>
      </dgm:t>
    </dgm:pt>
    <dgm:pt modelId="{C9988DF3-B991-4751-8685-393A6FE1963A}" type="parTrans" cxnId="{C7FE9B15-8F6F-4DC2-8B9A-5A8A66ABBA63}">
      <dgm:prSet/>
      <dgm:spPr/>
      <dgm:t>
        <a:bodyPr/>
        <a:lstStyle/>
        <a:p>
          <a:endParaRPr lang="en-US"/>
        </a:p>
      </dgm:t>
    </dgm:pt>
    <dgm:pt modelId="{6B01D839-7998-4DD6-8E46-1325211EAC09}" type="sibTrans" cxnId="{C7FE9B15-8F6F-4DC2-8B9A-5A8A66ABBA63}">
      <dgm:prSet/>
      <dgm:spPr/>
      <dgm:t>
        <a:bodyPr/>
        <a:lstStyle/>
        <a:p>
          <a:endParaRPr lang="en-US"/>
        </a:p>
      </dgm:t>
    </dgm:pt>
    <dgm:pt modelId="{BD4ADDFD-CA23-429A-A709-F00CA9847D5C}" type="pres">
      <dgm:prSet presAssocID="{3BA75391-D508-41F8-A3F2-922ECC18C33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EA9E17D-74FE-4C44-A724-F06EC53933C3}" type="pres">
      <dgm:prSet presAssocID="{AD2AB626-F463-42AE-BF40-E2FCEA0AD39F}" presName="node" presStyleLbl="node1" presStyleIdx="0" presStyleCnt="4" custScaleX="148594" custScaleY="1467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BD9FDE-9A5B-43AC-A2C6-80EB8B7ECF3A}" type="pres">
      <dgm:prSet presAssocID="{F5CD6C3E-D589-453C-AAC0-3EB18C039206}" presName="sibTrans" presStyleCnt="0"/>
      <dgm:spPr/>
    </dgm:pt>
    <dgm:pt modelId="{86AE613E-4FD3-49D9-A62E-00749F0A3C13}" type="pres">
      <dgm:prSet presAssocID="{48F1E061-2DE5-48F1-A2A1-A580E705DEB0}" presName="node" presStyleLbl="node1" presStyleIdx="1" presStyleCnt="4" custScaleX="148594" custScaleY="1467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E5C1E0-C663-469B-81AF-B8AB739D1C59}" type="pres">
      <dgm:prSet presAssocID="{46B90B6A-579F-45BD-8983-B2E2F1CFACCE}" presName="sibTrans" presStyleCnt="0"/>
      <dgm:spPr/>
    </dgm:pt>
    <dgm:pt modelId="{4410B541-13B9-45E3-9BAB-DF0FCF17F575}" type="pres">
      <dgm:prSet presAssocID="{5D0D4203-A835-4BCC-BA2C-F99BAC865E43}" presName="node" presStyleLbl="node1" presStyleIdx="2" presStyleCnt="4" custScaleX="148594" custScaleY="1467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5BFA24-0B7F-46DA-9419-454698ED43BA}" type="pres">
      <dgm:prSet presAssocID="{C21F9AED-9D00-41A4-BDFD-6BB1CD3859A9}" presName="sibTrans" presStyleCnt="0"/>
      <dgm:spPr/>
    </dgm:pt>
    <dgm:pt modelId="{2BFD8046-5436-4876-892D-40EE6C9CEE96}" type="pres">
      <dgm:prSet presAssocID="{68E61F2C-E7D8-446B-B13F-6DB1CAA24BD2}" presName="node" presStyleLbl="node1" presStyleIdx="3" presStyleCnt="4" custScaleX="148594" custScaleY="1467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99A50A-4693-4185-8312-976D660A7822}" type="presOf" srcId="{68E61F2C-E7D8-446B-B13F-6DB1CAA24BD2}" destId="{2BFD8046-5436-4876-892D-40EE6C9CEE96}" srcOrd="0" destOrd="0" presId="urn:microsoft.com/office/officeart/2005/8/layout/default"/>
    <dgm:cxn modelId="{ED53F7C0-55CC-4B3E-9771-E3D7A1D10FC6}" type="presOf" srcId="{AD2AB626-F463-42AE-BF40-E2FCEA0AD39F}" destId="{7EA9E17D-74FE-4C44-A724-F06EC53933C3}" srcOrd="0" destOrd="0" presId="urn:microsoft.com/office/officeart/2005/8/layout/default"/>
    <dgm:cxn modelId="{C7FE9B15-8F6F-4DC2-8B9A-5A8A66ABBA63}" srcId="{3BA75391-D508-41F8-A3F2-922ECC18C331}" destId="{68E61F2C-E7D8-446B-B13F-6DB1CAA24BD2}" srcOrd="3" destOrd="0" parTransId="{C9988DF3-B991-4751-8685-393A6FE1963A}" sibTransId="{6B01D839-7998-4DD6-8E46-1325211EAC09}"/>
    <dgm:cxn modelId="{FBB8D542-C533-421D-89EC-7CC8212A458E}" type="presOf" srcId="{5D0D4203-A835-4BCC-BA2C-F99BAC865E43}" destId="{4410B541-13B9-45E3-9BAB-DF0FCF17F575}" srcOrd="0" destOrd="0" presId="urn:microsoft.com/office/officeart/2005/8/layout/default"/>
    <dgm:cxn modelId="{EADD7F62-77D2-44CE-B183-E0D185C360F1}" type="presOf" srcId="{48F1E061-2DE5-48F1-A2A1-A580E705DEB0}" destId="{86AE613E-4FD3-49D9-A62E-00749F0A3C13}" srcOrd="0" destOrd="0" presId="urn:microsoft.com/office/officeart/2005/8/layout/default"/>
    <dgm:cxn modelId="{657D0E2A-203B-4566-B0BB-2418C6D79387}" srcId="{3BA75391-D508-41F8-A3F2-922ECC18C331}" destId="{AD2AB626-F463-42AE-BF40-E2FCEA0AD39F}" srcOrd="0" destOrd="0" parTransId="{BEF748EA-3946-45FD-8DC2-EB6DE0171A31}" sibTransId="{F5CD6C3E-D589-453C-AAC0-3EB18C039206}"/>
    <dgm:cxn modelId="{F831E25E-E06D-42F7-A220-97FFC8B8B25D}" type="presOf" srcId="{3BA75391-D508-41F8-A3F2-922ECC18C331}" destId="{BD4ADDFD-CA23-429A-A709-F00CA9847D5C}" srcOrd="0" destOrd="0" presId="urn:microsoft.com/office/officeart/2005/8/layout/default"/>
    <dgm:cxn modelId="{2EB62426-88FB-4B83-8689-DCE3672C10BA}" srcId="{3BA75391-D508-41F8-A3F2-922ECC18C331}" destId="{48F1E061-2DE5-48F1-A2A1-A580E705DEB0}" srcOrd="1" destOrd="0" parTransId="{971D4679-85BF-41C2-81DD-7A046FC1264D}" sibTransId="{46B90B6A-579F-45BD-8983-B2E2F1CFACCE}"/>
    <dgm:cxn modelId="{686E1E68-272A-4469-93E0-388FB169AB26}" srcId="{3BA75391-D508-41F8-A3F2-922ECC18C331}" destId="{5D0D4203-A835-4BCC-BA2C-F99BAC865E43}" srcOrd="2" destOrd="0" parTransId="{DEEE957D-8970-4FB8-9C93-C88EAC33E23E}" sibTransId="{C21F9AED-9D00-41A4-BDFD-6BB1CD3859A9}"/>
    <dgm:cxn modelId="{74EF243E-AA09-4834-885D-C9E9831A9410}" type="presParOf" srcId="{BD4ADDFD-CA23-429A-A709-F00CA9847D5C}" destId="{7EA9E17D-74FE-4C44-A724-F06EC53933C3}" srcOrd="0" destOrd="0" presId="urn:microsoft.com/office/officeart/2005/8/layout/default"/>
    <dgm:cxn modelId="{154C0C3E-D792-4226-842B-4A58EDFEA3C4}" type="presParOf" srcId="{BD4ADDFD-CA23-429A-A709-F00CA9847D5C}" destId="{BDBD9FDE-9A5B-43AC-A2C6-80EB8B7ECF3A}" srcOrd="1" destOrd="0" presId="urn:microsoft.com/office/officeart/2005/8/layout/default"/>
    <dgm:cxn modelId="{894F0BAD-4169-4DDC-BA0F-47FB3E7B9335}" type="presParOf" srcId="{BD4ADDFD-CA23-429A-A709-F00CA9847D5C}" destId="{86AE613E-4FD3-49D9-A62E-00749F0A3C13}" srcOrd="2" destOrd="0" presId="urn:microsoft.com/office/officeart/2005/8/layout/default"/>
    <dgm:cxn modelId="{AD1B1EDB-8C6A-4852-81F6-FA72904259C1}" type="presParOf" srcId="{BD4ADDFD-CA23-429A-A709-F00CA9847D5C}" destId="{79E5C1E0-C663-469B-81AF-B8AB739D1C59}" srcOrd="3" destOrd="0" presId="urn:microsoft.com/office/officeart/2005/8/layout/default"/>
    <dgm:cxn modelId="{A398B4BA-A1B4-4B3A-BF5A-86041CA1EFEE}" type="presParOf" srcId="{BD4ADDFD-CA23-429A-A709-F00CA9847D5C}" destId="{4410B541-13B9-45E3-9BAB-DF0FCF17F575}" srcOrd="4" destOrd="0" presId="urn:microsoft.com/office/officeart/2005/8/layout/default"/>
    <dgm:cxn modelId="{913D8B6C-8462-4A37-9CB1-A4454D62DFFD}" type="presParOf" srcId="{BD4ADDFD-CA23-429A-A709-F00CA9847D5C}" destId="{8F5BFA24-0B7F-46DA-9419-454698ED43BA}" srcOrd="5" destOrd="0" presId="urn:microsoft.com/office/officeart/2005/8/layout/default"/>
    <dgm:cxn modelId="{45D6B84A-A23A-4E1D-B287-7A5200F58FE1}" type="presParOf" srcId="{BD4ADDFD-CA23-429A-A709-F00CA9847D5C}" destId="{2BFD8046-5436-4876-892D-40EE6C9CEE9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96CAD12-E8F3-460D-8F6D-AE91E71A6439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1500756-B849-420E-8872-3C1B18CAD83C}">
      <dgm:prSet/>
      <dgm:spPr/>
      <dgm:t>
        <a:bodyPr/>
        <a:lstStyle/>
        <a:p>
          <a:pPr rtl="0"/>
          <a:r>
            <a:rPr lang="en-GB" dirty="0" smtClean="0"/>
            <a:t>Radiant Eye Hospital, Sri Lanka</a:t>
          </a:r>
          <a:endParaRPr lang="en-IN" dirty="0"/>
        </a:p>
      </dgm:t>
    </dgm:pt>
    <dgm:pt modelId="{2E4B76EA-F4A1-40C3-80E6-FBB53D9D416B}" type="parTrans" cxnId="{4C107435-6C6C-4407-89F0-28D333B081F7}">
      <dgm:prSet/>
      <dgm:spPr/>
      <dgm:t>
        <a:bodyPr/>
        <a:lstStyle/>
        <a:p>
          <a:endParaRPr lang="en-IN"/>
        </a:p>
      </dgm:t>
    </dgm:pt>
    <dgm:pt modelId="{FB1260E3-CDCB-4BFC-A8C5-E6366A76716A}" type="sibTrans" cxnId="{4C107435-6C6C-4407-89F0-28D333B081F7}">
      <dgm:prSet/>
      <dgm:spPr/>
      <dgm:t>
        <a:bodyPr/>
        <a:lstStyle/>
        <a:p>
          <a:endParaRPr lang="en-IN"/>
        </a:p>
      </dgm:t>
    </dgm:pt>
    <dgm:pt modelId="{B9C31482-BB8F-4CFE-BF21-E2D2C261783C}">
      <dgm:prSet/>
      <dgm:spPr/>
      <dgm:t>
        <a:bodyPr/>
        <a:lstStyle/>
        <a:p>
          <a:pPr rtl="0"/>
          <a:r>
            <a:rPr lang="en-US" dirty="0" err="1" smtClean="0"/>
            <a:t>Sanjeevan</a:t>
          </a:r>
          <a:r>
            <a:rPr lang="en-US" dirty="0" smtClean="0"/>
            <a:t> Multispecialty Hospital, New Delhi, India</a:t>
          </a:r>
          <a:endParaRPr lang="en-IN" dirty="0"/>
        </a:p>
      </dgm:t>
    </dgm:pt>
    <dgm:pt modelId="{FE4CC41F-5454-4EBF-8C8A-94FAB0011E1E}" type="parTrans" cxnId="{7619B3B5-3426-44E3-A688-E17ACE9303EF}">
      <dgm:prSet/>
      <dgm:spPr/>
      <dgm:t>
        <a:bodyPr/>
        <a:lstStyle/>
        <a:p>
          <a:endParaRPr lang="en-IN"/>
        </a:p>
      </dgm:t>
    </dgm:pt>
    <dgm:pt modelId="{52FCEECD-0A82-48B3-9242-7B2ED63D059F}" type="sibTrans" cxnId="{7619B3B5-3426-44E3-A688-E17ACE9303EF}">
      <dgm:prSet/>
      <dgm:spPr/>
      <dgm:t>
        <a:bodyPr/>
        <a:lstStyle/>
        <a:p>
          <a:endParaRPr lang="en-IN"/>
        </a:p>
      </dgm:t>
    </dgm:pt>
    <dgm:pt modelId="{B54FEDDE-05B4-44BC-8C9A-CD072A504600}">
      <dgm:prSet/>
      <dgm:spPr/>
      <dgm:t>
        <a:bodyPr/>
        <a:lstStyle/>
        <a:p>
          <a:pPr rtl="0"/>
          <a:r>
            <a:rPr lang="en-GB" dirty="0" smtClean="0"/>
            <a:t>SDM Hospital, Kenya</a:t>
          </a:r>
          <a:endParaRPr lang="en-IN" dirty="0"/>
        </a:p>
      </dgm:t>
    </dgm:pt>
    <dgm:pt modelId="{93FDF856-9CF3-4EEF-A869-812C34E858AB}" type="parTrans" cxnId="{9A2AFCBD-A0D4-4D34-82E2-2DED14AA417F}">
      <dgm:prSet/>
      <dgm:spPr/>
      <dgm:t>
        <a:bodyPr/>
        <a:lstStyle/>
        <a:p>
          <a:endParaRPr lang="en-IN"/>
        </a:p>
      </dgm:t>
    </dgm:pt>
    <dgm:pt modelId="{FE5DE7D3-0B47-4B34-8BE7-A9A51BDBA070}" type="sibTrans" cxnId="{9A2AFCBD-A0D4-4D34-82E2-2DED14AA417F}">
      <dgm:prSet/>
      <dgm:spPr/>
      <dgm:t>
        <a:bodyPr/>
        <a:lstStyle/>
        <a:p>
          <a:endParaRPr lang="en-IN"/>
        </a:p>
      </dgm:t>
    </dgm:pt>
    <dgm:pt modelId="{D3F75B6D-0CF6-46CF-BD36-06750FD511D4}">
      <dgm:prSet/>
      <dgm:spPr/>
      <dgm:t>
        <a:bodyPr/>
        <a:lstStyle/>
        <a:p>
          <a:pPr rtl="0"/>
          <a:r>
            <a:rPr lang="en-US" dirty="0" err="1" smtClean="0"/>
            <a:t>Complia</a:t>
          </a:r>
          <a:r>
            <a:rPr lang="en-US" dirty="0" smtClean="0"/>
            <a:t> Health, USA and Canada</a:t>
          </a:r>
          <a:endParaRPr lang="en-IN" dirty="0"/>
        </a:p>
      </dgm:t>
    </dgm:pt>
    <dgm:pt modelId="{0614C8FF-6DD3-4EA0-A54E-68029EBD2629}" type="parTrans" cxnId="{2F44E5E3-0A4B-4893-B2B7-2BDC058AC0F5}">
      <dgm:prSet/>
      <dgm:spPr/>
      <dgm:t>
        <a:bodyPr/>
        <a:lstStyle/>
        <a:p>
          <a:endParaRPr lang="en-IN"/>
        </a:p>
      </dgm:t>
    </dgm:pt>
    <dgm:pt modelId="{D2C5118B-0F86-4685-B204-A9C732344B68}" type="sibTrans" cxnId="{2F44E5E3-0A4B-4893-B2B7-2BDC058AC0F5}">
      <dgm:prSet/>
      <dgm:spPr/>
      <dgm:t>
        <a:bodyPr/>
        <a:lstStyle/>
        <a:p>
          <a:endParaRPr lang="en-IN"/>
        </a:p>
      </dgm:t>
    </dgm:pt>
    <dgm:pt modelId="{C873BCC5-89F0-4424-95F1-784656EBA011}">
      <dgm:prSet/>
      <dgm:spPr/>
      <dgm:t>
        <a:bodyPr/>
        <a:lstStyle/>
        <a:p>
          <a:pPr rtl="0"/>
          <a:r>
            <a:rPr lang="en-US" dirty="0" smtClean="0"/>
            <a:t>Kisumu Specialist Hospital, Kenya</a:t>
          </a:r>
          <a:endParaRPr lang="en-IN" dirty="0"/>
        </a:p>
      </dgm:t>
    </dgm:pt>
    <dgm:pt modelId="{6951CA41-992A-4976-B5D4-288BE45DE47A}" type="sibTrans" cxnId="{27320D6E-0B24-49F7-89FD-A642239BBA32}">
      <dgm:prSet/>
      <dgm:spPr/>
      <dgm:t>
        <a:bodyPr/>
        <a:lstStyle/>
        <a:p>
          <a:endParaRPr lang="en-IN"/>
        </a:p>
      </dgm:t>
    </dgm:pt>
    <dgm:pt modelId="{0DD83A9B-31CB-458D-AFA7-B261BA545F52}" type="parTrans" cxnId="{27320D6E-0B24-49F7-89FD-A642239BBA32}">
      <dgm:prSet/>
      <dgm:spPr/>
      <dgm:t>
        <a:bodyPr/>
        <a:lstStyle/>
        <a:p>
          <a:endParaRPr lang="en-IN"/>
        </a:p>
      </dgm:t>
    </dgm:pt>
    <dgm:pt modelId="{A51E3187-9ACB-4A91-9F9D-B3881A20539F}" type="pres">
      <dgm:prSet presAssocID="{D96CAD12-E8F3-460D-8F6D-AE91E71A6439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BE6DEDF8-6E34-4CFB-BD97-2AF6A58E71CA}" type="pres">
      <dgm:prSet presAssocID="{01500756-B849-420E-8872-3C1B18CAD83C}" presName="comp" presStyleCnt="0"/>
      <dgm:spPr/>
    </dgm:pt>
    <dgm:pt modelId="{E11B8165-5B59-453C-9B94-3C160BAADF61}" type="pres">
      <dgm:prSet presAssocID="{01500756-B849-420E-8872-3C1B18CAD83C}" presName="box" presStyleLbl="node1" presStyleIdx="0" presStyleCnt="5"/>
      <dgm:spPr/>
      <dgm:t>
        <a:bodyPr/>
        <a:lstStyle/>
        <a:p>
          <a:endParaRPr lang="en-IN"/>
        </a:p>
      </dgm:t>
    </dgm:pt>
    <dgm:pt modelId="{421BB9A6-2CAD-431A-857F-586205F17C30}" type="pres">
      <dgm:prSet presAssocID="{01500756-B849-420E-8872-3C1B18CAD83C}" presName="img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3FFDBCF-7097-4176-90DC-984C9B990E4C}" type="pres">
      <dgm:prSet presAssocID="{01500756-B849-420E-8872-3C1B18CAD83C}" presName="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81E72B8-04CD-4A52-A968-ABDB45C2DB24}" type="pres">
      <dgm:prSet presAssocID="{FB1260E3-CDCB-4BFC-A8C5-E6366A76716A}" presName="spacer" presStyleCnt="0"/>
      <dgm:spPr/>
    </dgm:pt>
    <dgm:pt modelId="{381520D0-ED36-4888-9E12-23F7AC818819}" type="pres">
      <dgm:prSet presAssocID="{B9C31482-BB8F-4CFE-BF21-E2D2C261783C}" presName="comp" presStyleCnt="0"/>
      <dgm:spPr/>
    </dgm:pt>
    <dgm:pt modelId="{7DA3A416-F9FC-4EB7-BB97-E0F78F2959AA}" type="pres">
      <dgm:prSet presAssocID="{B9C31482-BB8F-4CFE-BF21-E2D2C261783C}" presName="box" presStyleLbl="node1" presStyleIdx="1" presStyleCnt="5"/>
      <dgm:spPr/>
      <dgm:t>
        <a:bodyPr/>
        <a:lstStyle/>
        <a:p>
          <a:endParaRPr lang="en-IN"/>
        </a:p>
      </dgm:t>
    </dgm:pt>
    <dgm:pt modelId="{CB61F5BF-7989-4ACE-A656-F6CA843317CF}" type="pres">
      <dgm:prSet presAssocID="{B9C31482-BB8F-4CFE-BF21-E2D2C261783C}" presName="img" presStyleLbl="fgImgPlace1" presStyleIdx="1" presStyleCnt="5" custScaleX="103225" custScaleY="108378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912522D-9D6A-4706-9816-A454AD30DBE5}" type="pres">
      <dgm:prSet presAssocID="{B9C31482-BB8F-4CFE-BF21-E2D2C261783C}" presName="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9BCCF89-9DE0-4545-B219-47060D08E732}" type="pres">
      <dgm:prSet presAssocID="{52FCEECD-0A82-48B3-9242-7B2ED63D059F}" presName="spacer" presStyleCnt="0"/>
      <dgm:spPr/>
    </dgm:pt>
    <dgm:pt modelId="{36F88015-B282-440F-9831-F0995009DE02}" type="pres">
      <dgm:prSet presAssocID="{B54FEDDE-05B4-44BC-8C9A-CD072A504600}" presName="comp" presStyleCnt="0"/>
      <dgm:spPr/>
    </dgm:pt>
    <dgm:pt modelId="{7026E2DA-18C3-4057-8AA0-1CD553443B36}" type="pres">
      <dgm:prSet presAssocID="{B54FEDDE-05B4-44BC-8C9A-CD072A504600}" presName="box" presStyleLbl="node1" presStyleIdx="2" presStyleCnt="5"/>
      <dgm:spPr/>
      <dgm:t>
        <a:bodyPr/>
        <a:lstStyle/>
        <a:p>
          <a:endParaRPr lang="en-IN"/>
        </a:p>
      </dgm:t>
    </dgm:pt>
    <dgm:pt modelId="{5355FBEE-64F4-4185-B29E-4F53F05FCD01}" type="pres">
      <dgm:prSet presAssocID="{B54FEDDE-05B4-44BC-8C9A-CD072A504600}" presName="img" presStyleLbl="fgImgPlace1" presStyleIdx="2" presStyleCnt="5" custScaleX="63248" custScaleY="108378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F7B9DAD-01B8-4C8A-BE16-B17ECC82574F}" type="pres">
      <dgm:prSet presAssocID="{B54FEDDE-05B4-44BC-8C9A-CD072A504600}" presName="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7AA64C1-92D6-4B41-A197-B91ADAD8AB95}" type="pres">
      <dgm:prSet presAssocID="{FE5DE7D3-0B47-4B34-8BE7-A9A51BDBA070}" presName="spacer" presStyleCnt="0"/>
      <dgm:spPr/>
    </dgm:pt>
    <dgm:pt modelId="{A72583C9-D12B-4AD6-8346-F3BC9DF1539C}" type="pres">
      <dgm:prSet presAssocID="{D3F75B6D-0CF6-46CF-BD36-06750FD511D4}" presName="comp" presStyleCnt="0"/>
      <dgm:spPr/>
    </dgm:pt>
    <dgm:pt modelId="{42AEAB57-037E-454D-A0A1-5CFDEA5E8F48}" type="pres">
      <dgm:prSet presAssocID="{D3F75B6D-0CF6-46CF-BD36-06750FD511D4}" presName="box" presStyleLbl="node1" presStyleIdx="3" presStyleCnt="5"/>
      <dgm:spPr/>
      <dgm:t>
        <a:bodyPr/>
        <a:lstStyle/>
        <a:p>
          <a:endParaRPr lang="en-IN"/>
        </a:p>
      </dgm:t>
    </dgm:pt>
    <dgm:pt modelId="{7322AD3D-A05D-4401-BF03-4A30FBDC3903}" type="pres">
      <dgm:prSet presAssocID="{D3F75B6D-0CF6-46CF-BD36-06750FD511D4}" presName="img" presStyleLbl="f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5B0C4FD-2354-4545-B999-F5338FD4852B}" type="pres">
      <dgm:prSet presAssocID="{D3F75B6D-0CF6-46CF-BD36-06750FD511D4}" presName="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165C941-6C35-4F91-A05B-8132218E7B69}" type="pres">
      <dgm:prSet presAssocID="{D2C5118B-0F86-4685-B204-A9C732344B68}" presName="spacer" presStyleCnt="0"/>
      <dgm:spPr/>
    </dgm:pt>
    <dgm:pt modelId="{2CDC2DEE-DC02-4573-9399-5302737F4912}" type="pres">
      <dgm:prSet presAssocID="{C873BCC5-89F0-4424-95F1-784656EBA011}" presName="comp" presStyleCnt="0"/>
      <dgm:spPr/>
    </dgm:pt>
    <dgm:pt modelId="{2A0AD8A7-B4A0-4840-B5D9-B752241A87ED}" type="pres">
      <dgm:prSet presAssocID="{C873BCC5-89F0-4424-95F1-784656EBA011}" presName="box" presStyleLbl="node1" presStyleIdx="4" presStyleCnt="5"/>
      <dgm:spPr/>
      <dgm:t>
        <a:bodyPr/>
        <a:lstStyle/>
        <a:p>
          <a:endParaRPr lang="en-IN"/>
        </a:p>
      </dgm:t>
    </dgm:pt>
    <dgm:pt modelId="{A870F01B-9273-47C3-980A-78485E5F15A0}" type="pres">
      <dgm:prSet presAssocID="{C873BCC5-89F0-4424-95F1-784656EBA011}" presName="img" presStyleLbl="fgImgPlace1" presStyleIdx="4" presStyleCnt="5" custScaleX="63248" custScaleY="108378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7833F32-E3B6-4C0B-BE0F-27AC8D1476C6}" type="pres">
      <dgm:prSet presAssocID="{C873BCC5-89F0-4424-95F1-784656EBA011}" presName="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4370FFDA-F694-42A5-B52C-C8AACE1E9484}" type="presOf" srcId="{B9C31482-BB8F-4CFE-BF21-E2D2C261783C}" destId="{1912522D-9D6A-4706-9816-A454AD30DBE5}" srcOrd="1" destOrd="0" presId="urn:microsoft.com/office/officeart/2005/8/layout/vList4"/>
    <dgm:cxn modelId="{19DA5948-FE05-4B13-BDBA-342295928CC4}" type="presOf" srcId="{01500756-B849-420E-8872-3C1B18CAD83C}" destId="{E3FFDBCF-7097-4176-90DC-984C9B990E4C}" srcOrd="1" destOrd="0" presId="urn:microsoft.com/office/officeart/2005/8/layout/vList4"/>
    <dgm:cxn modelId="{4C107435-6C6C-4407-89F0-28D333B081F7}" srcId="{D96CAD12-E8F3-460D-8F6D-AE91E71A6439}" destId="{01500756-B849-420E-8872-3C1B18CAD83C}" srcOrd="0" destOrd="0" parTransId="{2E4B76EA-F4A1-40C3-80E6-FBB53D9D416B}" sibTransId="{FB1260E3-CDCB-4BFC-A8C5-E6366A76716A}"/>
    <dgm:cxn modelId="{2F44E5E3-0A4B-4893-B2B7-2BDC058AC0F5}" srcId="{D96CAD12-E8F3-460D-8F6D-AE91E71A6439}" destId="{D3F75B6D-0CF6-46CF-BD36-06750FD511D4}" srcOrd="3" destOrd="0" parTransId="{0614C8FF-6DD3-4EA0-A54E-68029EBD2629}" sibTransId="{D2C5118B-0F86-4685-B204-A9C732344B68}"/>
    <dgm:cxn modelId="{693E9E0F-AE9C-47C3-8068-D56A2D49F65A}" type="presOf" srcId="{B9C31482-BB8F-4CFE-BF21-E2D2C261783C}" destId="{7DA3A416-F9FC-4EB7-BB97-E0F78F2959AA}" srcOrd="0" destOrd="0" presId="urn:microsoft.com/office/officeart/2005/8/layout/vList4"/>
    <dgm:cxn modelId="{5881D1E5-137D-41EE-8039-F0A3191D6E61}" type="presOf" srcId="{D96CAD12-E8F3-460D-8F6D-AE91E71A6439}" destId="{A51E3187-9ACB-4A91-9F9D-B3881A20539F}" srcOrd="0" destOrd="0" presId="urn:microsoft.com/office/officeart/2005/8/layout/vList4"/>
    <dgm:cxn modelId="{7619B3B5-3426-44E3-A688-E17ACE9303EF}" srcId="{D96CAD12-E8F3-460D-8F6D-AE91E71A6439}" destId="{B9C31482-BB8F-4CFE-BF21-E2D2C261783C}" srcOrd="1" destOrd="0" parTransId="{FE4CC41F-5454-4EBF-8C8A-94FAB0011E1E}" sibTransId="{52FCEECD-0A82-48B3-9242-7B2ED63D059F}"/>
    <dgm:cxn modelId="{12F85496-C39A-4670-8D37-D7151F7383EE}" type="presOf" srcId="{C873BCC5-89F0-4424-95F1-784656EBA011}" destId="{2A0AD8A7-B4A0-4840-B5D9-B752241A87ED}" srcOrd="0" destOrd="0" presId="urn:microsoft.com/office/officeart/2005/8/layout/vList4"/>
    <dgm:cxn modelId="{27320D6E-0B24-49F7-89FD-A642239BBA32}" srcId="{D96CAD12-E8F3-460D-8F6D-AE91E71A6439}" destId="{C873BCC5-89F0-4424-95F1-784656EBA011}" srcOrd="4" destOrd="0" parTransId="{0DD83A9B-31CB-458D-AFA7-B261BA545F52}" sibTransId="{6951CA41-992A-4976-B5D4-288BE45DE47A}"/>
    <dgm:cxn modelId="{4E500674-7A16-4892-BE09-41526D756FA6}" type="presOf" srcId="{01500756-B849-420E-8872-3C1B18CAD83C}" destId="{E11B8165-5B59-453C-9B94-3C160BAADF61}" srcOrd="0" destOrd="0" presId="urn:microsoft.com/office/officeart/2005/8/layout/vList4"/>
    <dgm:cxn modelId="{2CB4BC1C-E373-4467-82DB-A31D04752B26}" type="presOf" srcId="{C873BCC5-89F0-4424-95F1-784656EBA011}" destId="{97833F32-E3B6-4C0B-BE0F-27AC8D1476C6}" srcOrd="1" destOrd="0" presId="urn:microsoft.com/office/officeart/2005/8/layout/vList4"/>
    <dgm:cxn modelId="{1AC51932-3944-4804-B434-1F9BC11B6A06}" type="presOf" srcId="{D3F75B6D-0CF6-46CF-BD36-06750FD511D4}" destId="{42AEAB57-037E-454D-A0A1-5CFDEA5E8F48}" srcOrd="0" destOrd="0" presId="urn:microsoft.com/office/officeart/2005/8/layout/vList4"/>
    <dgm:cxn modelId="{321078B1-234B-4007-BDF5-0004F3BFC9D2}" type="presOf" srcId="{B54FEDDE-05B4-44BC-8C9A-CD072A504600}" destId="{7026E2DA-18C3-4057-8AA0-1CD553443B36}" srcOrd="0" destOrd="0" presId="urn:microsoft.com/office/officeart/2005/8/layout/vList4"/>
    <dgm:cxn modelId="{6F9B1B8C-90B1-4E10-AB44-AEFFFB0566D3}" type="presOf" srcId="{B54FEDDE-05B4-44BC-8C9A-CD072A504600}" destId="{6F7B9DAD-01B8-4C8A-BE16-B17ECC82574F}" srcOrd="1" destOrd="0" presId="urn:microsoft.com/office/officeart/2005/8/layout/vList4"/>
    <dgm:cxn modelId="{B1703374-383D-4888-8738-5DC501E22A92}" type="presOf" srcId="{D3F75B6D-0CF6-46CF-BD36-06750FD511D4}" destId="{25B0C4FD-2354-4545-B999-F5338FD4852B}" srcOrd="1" destOrd="0" presId="urn:microsoft.com/office/officeart/2005/8/layout/vList4"/>
    <dgm:cxn modelId="{9A2AFCBD-A0D4-4D34-82E2-2DED14AA417F}" srcId="{D96CAD12-E8F3-460D-8F6D-AE91E71A6439}" destId="{B54FEDDE-05B4-44BC-8C9A-CD072A504600}" srcOrd="2" destOrd="0" parTransId="{93FDF856-9CF3-4EEF-A869-812C34E858AB}" sibTransId="{FE5DE7D3-0B47-4B34-8BE7-A9A51BDBA070}"/>
    <dgm:cxn modelId="{FD184F48-59DE-4CD9-A93B-8D8B08B43882}" type="presParOf" srcId="{A51E3187-9ACB-4A91-9F9D-B3881A20539F}" destId="{BE6DEDF8-6E34-4CFB-BD97-2AF6A58E71CA}" srcOrd="0" destOrd="0" presId="urn:microsoft.com/office/officeart/2005/8/layout/vList4"/>
    <dgm:cxn modelId="{48AA79C9-352D-41AE-AA12-6A87F537FADC}" type="presParOf" srcId="{BE6DEDF8-6E34-4CFB-BD97-2AF6A58E71CA}" destId="{E11B8165-5B59-453C-9B94-3C160BAADF61}" srcOrd="0" destOrd="0" presId="urn:microsoft.com/office/officeart/2005/8/layout/vList4"/>
    <dgm:cxn modelId="{38997FA9-7AF3-40FE-9EB9-6F3E8C8C776B}" type="presParOf" srcId="{BE6DEDF8-6E34-4CFB-BD97-2AF6A58E71CA}" destId="{421BB9A6-2CAD-431A-857F-586205F17C30}" srcOrd="1" destOrd="0" presId="urn:microsoft.com/office/officeart/2005/8/layout/vList4"/>
    <dgm:cxn modelId="{9D25B36C-91CC-4859-AB32-844EE4631377}" type="presParOf" srcId="{BE6DEDF8-6E34-4CFB-BD97-2AF6A58E71CA}" destId="{E3FFDBCF-7097-4176-90DC-984C9B990E4C}" srcOrd="2" destOrd="0" presId="urn:microsoft.com/office/officeart/2005/8/layout/vList4"/>
    <dgm:cxn modelId="{CACA9384-9A63-4515-B04D-5B12F4DAC9F3}" type="presParOf" srcId="{A51E3187-9ACB-4A91-9F9D-B3881A20539F}" destId="{D81E72B8-04CD-4A52-A968-ABDB45C2DB24}" srcOrd="1" destOrd="0" presId="urn:microsoft.com/office/officeart/2005/8/layout/vList4"/>
    <dgm:cxn modelId="{6EE33B46-68CB-4528-9E0F-E5F253E2754D}" type="presParOf" srcId="{A51E3187-9ACB-4A91-9F9D-B3881A20539F}" destId="{381520D0-ED36-4888-9E12-23F7AC818819}" srcOrd="2" destOrd="0" presId="urn:microsoft.com/office/officeart/2005/8/layout/vList4"/>
    <dgm:cxn modelId="{CA59EA0E-C4B9-4EA1-B300-AE285D168F04}" type="presParOf" srcId="{381520D0-ED36-4888-9E12-23F7AC818819}" destId="{7DA3A416-F9FC-4EB7-BB97-E0F78F2959AA}" srcOrd="0" destOrd="0" presId="urn:microsoft.com/office/officeart/2005/8/layout/vList4"/>
    <dgm:cxn modelId="{95D1FE09-A049-4F2E-B2B3-49C7A75711B3}" type="presParOf" srcId="{381520D0-ED36-4888-9E12-23F7AC818819}" destId="{CB61F5BF-7989-4ACE-A656-F6CA843317CF}" srcOrd="1" destOrd="0" presId="urn:microsoft.com/office/officeart/2005/8/layout/vList4"/>
    <dgm:cxn modelId="{D5C0BD06-CF56-46CF-A42B-9EF25D5B7D0C}" type="presParOf" srcId="{381520D0-ED36-4888-9E12-23F7AC818819}" destId="{1912522D-9D6A-4706-9816-A454AD30DBE5}" srcOrd="2" destOrd="0" presId="urn:microsoft.com/office/officeart/2005/8/layout/vList4"/>
    <dgm:cxn modelId="{45D3A7CB-BA5D-4815-9931-CEAD3B4D249A}" type="presParOf" srcId="{A51E3187-9ACB-4A91-9F9D-B3881A20539F}" destId="{59BCCF89-9DE0-4545-B219-47060D08E732}" srcOrd="3" destOrd="0" presId="urn:microsoft.com/office/officeart/2005/8/layout/vList4"/>
    <dgm:cxn modelId="{060E31C7-EFD8-4B53-B255-8665009A24E8}" type="presParOf" srcId="{A51E3187-9ACB-4A91-9F9D-B3881A20539F}" destId="{36F88015-B282-440F-9831-F0995009DE02}" srcOrd="4" destOrd="0" presId="urn:microsoft.com/office/officeart/2005/8/layout/vList4"/>
    <dgm:cxn modelId="{09158F75-ED73-4E74-8A54-FA384707DE93}" type="presParOf" srcId="{36F88015-B282-440F-9831-F0995009DE02}" destId="{7026E2DA-18C3-4057-8AA0-1CD553443B36}" srcOrd="0" destOrd="0" presId="urn:microsoft.com/office/officeart/2005/8/layout/vList4"/>
    <dgm:cxn modelId="{BC785ECF-683B-452A-A531-96131B928FC7}" type="presParOf" srcId="{36F88015-B282-440F-9831-F0995009DE02}" destId="{5355FBEE-64F4-4185-B29E-4F53F05FCD01}" srcOrd="1" destOrd="0" presId="urn:microsoft.com/office/officeart/2005/8/layout/vList4"/>
    <dgm:cxn modelId="{C21DA83E-365F-42A6-927C-7906D0FA9DDA}" type="presParOf" srcId="{36F88015-B282-440F-9831-F0995009DE02}" destId="{6F7B9DAD-01B8-4C8A-BE16-B17ECC82574F}" srcOrd="2" destOrd="0" presId="urn:microsoft.com/office/officeart/2005/8/layout/vList4"/>
    <dgm:cxn modelId="{51A2C64D-056F-4D68-8CEF-E149B3F90F94}" type="presParOf" srcId="{A51E3187-9ACB-4A91-9F9D-B3881A20539F}" destId="{07AA64C1-92D6-4B41-A197-B91ADAD8AB95}" srcOrd="5" destOrd="0" presId="urn:microsoft.com/office/officeart/2005/8/layout/vList4"/>
    <dgm:cxn modelId="{22FD155C-8846-4CE1-8550-F37CB61A5AE1}" type="presParOf" srcId="{A51E3187-9ACB-4A91-9F9D-B3881A20539F}" destId="{A72583C9-D12B-4AD6-8346-F3BC9DF1539C}" srcOrd="6" destOrd="0" presId="urn:microsoft.com/office/officeart/2005/8/layout/vList4"/>
    <dgm:cxn modelId="{46F54C37-928C-4ED5-8899-D8B760660609}" type="presParOf" srcId="{A72583C9-D12B-4AD6-8346-F3BC9DF1539C}" destId="{42AEAB57-037E-454D-A0A1-5CFDEA5E8F48}" srcOrd="0" destOrd="0" presId="urn:microsoft.com/office/officeart/2005/8/layout/vList4"/>
    <dgm:cxn modelId="{DE7A892D-C81E-4C80-9F21-565CDEAF7EB2}" type="presParOf" srcId="{A72583C9-D12B-4AD6-8346-F3BC9DF1539C}" destId="{7322AD3D-A05D-4401-BF03-4A30FBDC3903}" srcOrd="1" destOrd="0" presId="urn:microsoft.com/office/officeart/2005/8/layout/vList4"/>
    <dgm:cxn modelId="{50A98DF8-B384-4DC5-8CAD-F797416A3CB8}" type="presParOf" srcId="{A72583C9-D12B-4AD6-8346-F3BC9DF1539C}" destId="{25B0C4FD-2354-4545-B999-F5338FD4852B}" srcOrd="2" destOrd="0" presId="urn:microsoft.com/office/officeart/2005/8/layout/vList4"/>
    <dgm:cxn modelId="{CEFA49EC-A2EC-48D7-A205-44C044F224D3}" type="presParOf" srcId="{A51E3187-9ACB-4A91-9F9D-B3881A20539F}" destId="{A165C941-6C35-4F91-A05B-8132218E7B69}" srcOrd="7" destOrd="0" presId="urn:microsoft.com/office/officeart/2005/8/layout/vList4"/>
    <dgm:cxn modelId="{732412CE-D82D-426B-AE9E-828AD80F2441}" type="presParOf" srcId="{A51E3187-9ACB-4A91-9F9D-B3881A20539F}" destId="{2CDC2DEE-DC02-4573-9399-5302737F4912}" srcOrd="8" destOrd="0" presId="urn:microsoft.com/office/officeart/2005/8/layout/vList4"/>
    <dgm:cxn modelId="{2240AA95-07A1-4E7D-BAF5-8B4621CB6CFA}" type="presParOf" srcId="{2CDC2DEE-DC02-4573-9399-5302737F4912}" destId="{2A0AD8A7-B4A0-4840-B5D9-B752241A87ED}" srcOrd="0" destOrd="0" presId="urn:microsoft.com/office/officeart/2005/8/layout/vList4"/>
    <dgm:cxn modelId="{46F85873-F3D4-402C-8F85-F7D02FE7251F}" type="presParOf" srcId="{2CDC2DEE-DC02-4573-9399-5302737F4912}" destId="{A870F01B-9273-47C3-980A-78485E5F15A0}" srcOrd="1" destOrd="0" presId="urn:microsoft.com/office/officeart/2005/8/layout/vList4"/>
    <dgm:cxn modelId="{43EE5AA7-806D-4A7C-A900-39E13B20E397}" type="presParOf" srcId="{2CDC2DEE-DC02-4573-9399-5302737F4912}" destId="{97833F32-E3B6-4C0B-BE0F-27AC8D1476C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B1E157-C215-479A-94DC-30BD35386DE4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AA5DD1-7FC8-43FE-BA72-4A5C37950B84}">
      <dgm:prSet custT="1"/>
      <dgm:spPr/>
      <dgm:t>
        <a:bodyPr/>
        <a:lstStyle/>
        <a:p>
          <a:pPr rtl="0"/>
          <a:r>
            <a:rPr lang="en-US" sz="1800" b="0" dirty="0" smtClean="0">
              <a:solidFill>
                <a:schemeClr val="tx2"/>
              </a:solidFill>
            </a:rPr>
            <a:t>Developing USA/Canada/India Healthcare products and providing IT Services since 2008</a:t>
          </a:r>
          <a:endParaRPr lang="en-US" sz="1800" b="0" dirty="0">
            <a:solidFill>
              <a:schemeClr val="tx2"/>
            </a:solidFill>
          </a:endParaRPr>
        </a:p>
      </dgm:t>
    </dgm:pt>
    <dgm:pt modelId="{D03E79A4-D9F1-42E1-B146-F48EB73CF7C9}" type="parTrans" cxnId="{CB1F369E-03A5-4C72-BDCD-961987214DAF}">
      <dgm:prSet/>
      <dgm:spPr/>
      <dgm:t>
        <a:bodyPr/>
        <a:lstStyle/>
        <a:p>
          <a:endParaRPr lang="en-US"/>
        </a:p>
      </dgm:t>
    </dgm:pt>
    <dgm:pt modelId="{50E5BBF3-25D5-4808-9890-A4C2FD90D08E}" type="sibTrans" cxnId="{CB1F369E-03A5-4C72-BDCD-961987214DAF}">
      <dgm:prSet/>
      <dgm:spPr/>
      <dgm:t>
        <a:bodyPr/>
        <a:lstStyle/>
        <a:p>
          <a:endParaRPr lang="en-US"/>
        </a:p>
      </dgm:t>
    </dgm:pt>
    <dgm:pt modelId="{4B8F3528-A1D1-4FA2-9E13-358D49BFC2D8}">
      <dgm:prSet custT="1"/>
      <dgm:spPr/>
      <dgm:t>
        <a:bodyPr/>
        <a:lstStyle/>
        <a:p>
          <a:pPr rtl="0"/>
          <a:r>
            <a:rPr lang="en-US" sz="1800" b="0" dirty="0" smtClean="0">
              <a:solidFill>
                <a:schemeClr val="tx2"/>
              </a:solidFill>
            </a:rPr>
            <a:t>Knowledgeable and experienced software engineers and managers are well-versed with healthcare software across the global market</a:t>
          </a:r>
          <a:endParaRPr lang="en-US" sz="1800" b="0" dirty="0">
            <a:solidFill>
              <a:schemeClr val="tx2"/>
            </a:solidFill>
          </a:endParaRPr>
        </a:p>
      </dgm:t>
    </dgm:pt>
    <dgm:pt modelId="{57E537C8-4AAE-483D-B5E7-4C52F49F0C96}" type="parTrans" cxnId="{D04F6FED-AE03-45D4-8A39-2AAE13B214BC}">
      <dgm:prSet/>
      <dgm:spPr/>
      <dgm:t>
        <a:bodyPr/>
        <a:lstStyle/>
        <a:p>
          <a:endParaRPr lang="en-US"/>
        </a:p>
      </dgm:t>
    </dgm:pt>
    <dgm:pt modelId="{E9FE2DC0-6EE9-48D7-AE4F-A01D9A0075E3}" type="sibTrans" cxnId="{D04F6FED-AE03-45D4-8A39-2AAE13B214BC}">
      <dgm:prSet/>
      <dgm:spPr/>
      <dgm:t>
        <a:bodyPr/>
        <a:lstStyle/>
        <a:p>
          <a:endParaRPr lang="en-US"/>
        </a:p>
      </dgm:t>
    </dgm:pt>
    <dgm:pt modelId="{6AC3BEC6-6F86-403F-8EE6-92346C376452}">
      <dgm:prSet custT="1"/>
      <dgm:spPr/>
      <dgm:t>
        <a:bodyPr/>
        <a:lstStyle/>
        <a:p>
          <a:pPr rtl="0"/>
          <a:r>
            <a:rPr lang="en-US" sz="1800" b="0" dirty="0" smtClean="0">
              <a:solidFill>
                <a:schemeClr val="tx2"/>
              </a:solidFill>
            </a:rPr>
            <a:t>Multi-Channel 24x7 Technical Support, supplements a client’s internals support staff</a:t>
          </a:r>
          <a:endParaRPr lang="en-US" sz="1800" b="0" dirty="0">
            <a:solidFill>
              <a:schemeClr val="tx2"/>
            </a:solidFill>
          </a:endParaRPr>
        </a:p>
      </dgm:t>
    </dgm:pt>
    <dgm:pt modelId="{4C6D3C9D-B691-49C1-AC7C-BD7AC18518D0}" type="parTrans" cxnId="{6067C545-0CDF-4B0C-A297-ADC042B9362F}">
      <dgm:prSet/>
      <dgm:spPr/>
      <dgm:t>
        <a:bodyPr/>
        <a:lstStyle/>
        <a:p>
          <a:endParaRPr lang="en-US"/>
        </a:p>
      </dgm:t>
    </dgm:pt>
    <dgm:pt modelId="{06E7C1D4-E1C2-46B3-90D3-A788A6CBA499}" type="sibTrans" cxnId="{6067C545-0CDF-4B0C-A297-ADC042B9362F}">
      <dgm:prSet/>
      <dgm:spPr/>
      <dgm:t>
        <a:bodyPr/>
        <a:lstStyle/>
        <a:p>
          <a:endParaRPr lang="en-US"/>
        </a:p>
      </dgm:t>
    </dgm:pt>
    <dgm:pt modelId="{596F7A6E-6D5A-47E6-8AE5-77E86E7EB7C8}">
      <dgm:prSet custT="1"/>
      <dgm:spPr/>
      <dgm:t>
        <a:bodyPr/>
        <a:lstStyle/>
        <a:p>
          <a:pPr rtl="0"/>
          <a:r>
            <a:rPr lang="en-US" sz="1800" b="0" dirty="0" smtClean="0">
              <a:solidFill>
                <a:schemeClr val="tx2"/>
              </a:solidFill>
            </a:rPr>
            <a:t>16+ years of USA Health Care Domain experience. 80+ years of collective health care domain experience</a:t>
          </a:r>
          <a:endParaRPr lang="en-US" sz="1800" b="0" dirty="0">
            <a:solidFill>
              <a:schemeClr val="tx2"/>
            </a:solidFill>
          </a:endParaRPr>
        </a:p>
      </dgm:t>
    </dgm:pt>
    <dgm:pt modelId="{F17E756A-E130-4D69-A659-5AA24B79501D}" type="parTrans" cxnId="{F552E43F-E2BE-443C-BCB8-49AE4CFB40BA}">
      <dgm:prSet/>
      <dgm:spPr/>
      <dgm:t>
        <a:bodyPr/>
        <a:lstStyle/>
        <a:p>
          <a:endParaRPr lang="en-US"/>
        </a:p>
      </dgm:t>
    </dgm:pt>
    <dgm:pt modelId="{F598E9BF-E46D-43AC-AA6F-09D065F0B709}" type="sibTrans" cxnId="{F552E43F-E2BE-443C-BCB8-49AE4CFB40BA}">
      <dgm:prSet/>
      <dgm:spPr/>
      <dgm:t>
        <a:bodyPr/>
        <a:lstStyle/>
        <a:p>
          <a:endParaRPr lang="en-US"/>
        </a:p>
      </dgm:t>
    </dgm:pt>
    <dgm:pt modelId="{76A24D39-E4B0-40B1-8180-5DCEAB7AB707}">
      <dgm:prSet custT="1"/>
      <dgm:spPr/>
      <dgm:t>
        <a:bodyPr/>
        <a:lstStyle/>
        <a:p>
          <a:pPr rtl="0"/>
          <a:r>
            <a:rPr lang="en-US" sz="1800" b="0" dirty="0" smtClean="0">
              <a:solidFill>
                <a:schemeClr val="tx2"/>
              </a:solidFill>
            </a:rPr>
            <a:t>40+ Health Care facilities running on Health Care Product developed by Adroit</a:t>
          </a:r>
          <a:endParaRPr lang="en-US" sz="1800" b="0" dirty="0">
            <a:solidFill>
              <a:schemeClr val="tx2"/>
            </a:solidFill>
          </a:endParaRPr>
        </a:p>
      </dgm:t>
    </dgm:pt>
    <dgm:pt modelId="{1ED841C5-E7BD-4AA6-B0A4-211CC1DE9222}" type="parTrans" cxnId="{F77A508F-BDC3-458A-B807-EB220CB14976}">
      <dgm:prSet/>
      <dgm:spPr/>
      <dgm:t>
        <a:bodyPr/>
        <a:lstStyle/>
        <a:p>
          <a:endParaRPr lang="en-US"/>
        </a:p>
      </dgm:t>
    </dgm:pt>
    <dgm:pt modelId="{946B7D74-D4A9-4438-B2DF-04C9682E2B8C}" type="sibTrans" cxnId="{F77A508F-BDC3-458A-B807-EB220CB14976}">
      <dgm:prSet/>
      <dgm:spPr/>
      <dgm:t>
        <a:bodyPr/>
        <a:lstStyle/>
        <a:p>
          <a:endParaRPr lang="en-US"/>
        </a:p>
      </dgm:t>
    </dgm:pt>
    <dgm:pt modelId="{2604A5F7-3EB5-4E8A-B198-C1378EA23A71}">
      <dgm:prSet custT="1"/>
      <dgm:spPr/>
      <dgm:t>
        <a:bodyPr/>
        <a:lstStyle/>
        <a:p>
          <a:pPr rtl="0"/>
          <a:r>
            <a:rPr lang="en-US" sz="1800" b="0" dirty="0" smtClean="0">
              <a:solidFill>
                <a:schemeClr val="tx2"/>
              </a:solidFill>
            </a:rPr>
            <a:t>Timely delivery of all assigned projects. Financially strong to support uninterrupted product development while awaiting customers’ payments</a:t>
          </a:r>
          <a:endParaRPr lang="en-US" sz="1800" b="0" dirty="0">
            <a:solidFill>
              <a:schemeClr val="tx2"/>
            </a:solidFill>
          </a:endParaRPr>
        </a:p>
      </dgm:t>
    </dgm:pt>
    <dgm:pt modelId="{600D6565-466D-4F0E-B3EB-8EA953800DB5}" type="parTrans" cxnId="{1890937B-A28B-437E-A690-C5FE1C155574}">
      <dgm:prSet/>
      <dgm:spPr/>
      <dgm:t>
        <a:bodyPr/>
        <a:lstStyle/>
        <a:p>
          <a:endParaRPr lang="en-US"/>
        </a:p>
      </dgm:t>
    </dgm:pt>
    <dgm:pt modelId="{8290A7D0-A0F0-4E61-B9D2-93979319BE27}" type="sibTrans" cxnId="{1890937B-A28B-437E-A690-C5FE1C155574}">
      <dgm:prSet/>
      <dgm:spPr/>
      <dgm:t>
        <a:bodyPr/>
        <a:lstStyle/>
        <a:p>
          <a:endParaRPr lang="en-US"/>
        </a:p>
      </dgm:t>
    </dgm:pt>
    <dgm:pt modelId="{0226D1A4-69D7-4DA5-837D-76DE581B21E6}">
      <dgm:prSet custT="1"/>
      <dgm:spPr/>
      <dgm:t>
        <a:bodyPr/>
        <a:lstStyle/>
        <a:p>
          <a:pPr rtl="0"/>
          <a:r>
            <a:rPr lang="en-US" sz="1800" b="0" dirty="0" smtClean="0">
              <a:solidFill>
                <a:schemeClr val="tx2"/>
              </a:solidFill>
            </a:rPr>
            <a:t>Software Installation Support, Hardware and Software Troubleshooting, Issue resolution and Ticket Management </a:t>
          </a:r>
          <a:endParaRPr lang="en-US" sz="1800" b="0" dirty="0">
            <a:solidFill>
              <a:schemeClr val="tx2"/>
            </a:solidFill>
          </a:endParaRPr>
        </a:p>
      </dgm:t>
    </dgm:pt>
    <dgm:pt modelId="{8EF3FAF8-32EA-4B5A-A75C-FC2BF6B8FDA5}" type="parTrans" cxnId="{EE7BCAAA-6D9C-46CF-B276-BB54192B486B}">
      <dgm:prSet/>
      <dgm:spPr/>
      <dgm:t>
        <a:bodyPr/>
        <a:lstStyle/>
        <a:p>
          <a:endParaRPr lang="en-US"/>
        </a:p>
      </dgm:t>
    </dgm:pt>
    <dgm:pt modelId="{AB435898-770C-43DE-BC8E-F61E25D2AD94}" type="sibTrans" cxnId="{EE7BCAAA-6D9C-46CF-B276-BB54192B486B}">
      <dgm:prSet/>
      <dgm:spPr/>
      <dgm:t>
        <a:bodyPr/>
        <a:lstStyle/>
        <a:p>
          <a:endParaRPr lang="en-US"/>
        </a:p>
      </dgm:t>
    </dgm:pt>
    <dgm:pt modelId="{484575B7-F8B1-44D1-A7AF-6558FC52CD49}" type="pres">
      <dgm:prSet presAssocID="{F3B1E157-C215-479A-94DC-30BD35386DE4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8686E0-3818-4DE6-A8DA-F8CE330ED04D}" type="pres">
      <dgm:prSet presAssocID="{7EAA5DD1-7FC8-43FE-BA72-4A5C37950B84}" presName="circ1" presStyleLbl="vennNode1" presStyleIdx="0" presStyleCnt="7"/>
      <dgm:spPr/>
    </dgm:pt>
    <dgm:pt modelId="{DE3AF6E5-BB73-49BF-A23C-9A74828599E3}" type="pres">
      <dgm:prSet presAssocID="{7EAA5DD1-7FC8-43FE-BA72-4A5C37950B84}" presName="circ1Tx" presStyleLbl="revTx" presStyleIdx="0" presStyleCnt="0" custScaleX="140185" custScaleY="75125" custLinFactNeighborX="2062" custLinFactNeighborY="1492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39E585-645D-4EB9-9174-386767FADE9C}" type="pres">
      <dgm:prSet presAssocID="{4B8F3528-A1D1-4FA2-9E13-358D49BFC2D8}" presName="circ2" presStyleLbl="vennNode1" presStyleIdx="1" presStyleCnt="7"/>
      <dgm:spPr/>
    </dgm:pt>
    <dgm:pt modelId="{A2B532BB-9CA8-452D-8DA6-707A67A39878}" type="pres">
      <dgm:prSet presAssocID="{4B8F3528-A1D1-4FA2-9E13-358D49BFC2D8}" presName="circ2Tx" presStyleLbl="revTx" presStyleIdx="0" presStyleCnt="0" custScaleX="13200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A13BE2-6768-4270-AC39-B91819A13B74}" type="pres">
      <dgm:prSet presAssocID="{6AC3BEC6-6F86-403F-8EE6-92346C376452}" presName="circ3" presStyleLbl="vennNode1" presStyleIdx="2" presStyleCnt="7"/>
      <dgm:spPr/>
    </dgm:pt>
    <dgm:pt modelId="{928FBB68-0F4E-4A2E-93B1-C53344ED7E0F}" type="pres">
      <dgm:prSet presAssocID="{6AC3BEC6-6F86-403F-8EE6-92346C376452}" presName="circ3Tx" presStyleLbl="revTx" presStyleIdx="0" presStyleCnt="0" custScaleX="129057" custScaleY="12222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86EA24-441B-46B8-8B13-0DA77BAB3FEA}" type="pres">
      <dgm:prSet presAssocID="{596F7A6E-6D5A-47E6-8AE5-77E86E7EB7C8}" presName="circ4" presStyleLbl="vennNode1" presStyleIdx="3" presStyleCnt="7"/>
      <dgm:spPr/>
    </dgm:pt>
    <dgm:pt modelId="{9A135326-E24B-43FC-A953-D6CAB675ACEA}" type="pres">
      <dgm:prSet presAssocID="{596F7A6E-6D5A-47E6-8AE5-77E86E7EB7C8}" presName="circ4Tx" presStyleLbl="revTx" presStyleIdx="0" presStyleCnt="0" custScaleX="12706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2E42A1-E5CC-46BF-90B8-0185C34CB2ED}" type="pres">
      <dgm:prSet presAssocID="{76A24D39-E4B0-40B1-8180-5DCEAB7AB707}" presName="circ5" presStyleLbl="vennNode1" presStyleIdx="4" presStyleCnt="7"/>
      <dgm:spPr/>
    </dgm:pt>
    <dgm:pt modelId="{BBA4888A-C0B5-41DE-926F-F8CB5E6CCCFD}" type="pres">
      <dgm:prSet presAssocID="{76A24D39-E4B0-40B1-8180-5DCEAB7AB707}" presName="circ5Tx" presStyleLbl="revTx" presStyleIdx="0" presStyleCnt="0" custScaleX="12445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5484B1-C398-4C50-A193-18D3BDFD786D}" type="pres">
      <dgm:prSet presAssocID="{2604A5F7-3EB5-4E8A-B198-C1378EA23A71}" presName="circ6" presStyleLbl="vennNode1" presStyleIdx="5" presStyleCnt="7"/>
      <dgm:spPr/>
    </dgm:pt>
    <dgm:pt modelId="{D84BEC3E-9866-4B90-BC4C-A1A067DA1A5D}" type="pres">
      <dgm:prSet presAssocID="{2604A5F7-3EB5-4E8A-B198-C1378EA23A71}" presName="circ6Tx" presStyleLbl="revTx" presStyleIdx="0" presStyleCnt="0" custScaleX="152322" custScaleY="127655" custLinFactNeighborX="-14356" custLinFactNeighborY="248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BA95FB-5058-45F2-B048-376FB118372C}" type="pres">
      <dgm:prSet presAssocID="{0226D1A4-69D7-4DA5-837D-76DE581B21E6}" presName="circ7" presStyleLbl="vennNode1" presStyleIdx="6" presStyleCnt="7"/>
      <dgm:spPr/>
    </dgm:pt>
    <dgm:pt modelId="{69C90FB0-8960-4FA5-988D-03BCFCE1F8A1}" type="pres">
      <dgm:prSet presAssocID="{0226D1A4-69D7-4DA5-837D-76DE581B21E6}" presName="circ7Tx" presStyleLbl="revTx" presStyleIdx="0" presStyleCnt="0" custScaleX="14686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4F6FED-AE03-45D4-8A39-2AAE13B214BC}" srcId="{F3B1E157-C215-479A-94DC-30BD35386DE4}" destId="{4B8F3528-A1D1-4FA2-9E13-358D49BFC2D8}" srcOrd="1" destOrd="0" parTransId="{57E537C8-4AAE-483D-B5E7-4C52F49F0C96}" sibTransId="{E9FE2DC0-6EE9-48D7-AE4F-A01D9A0075E3}"/>
    <dgm:cxn modelId="{F77A508F-BDC3-458A-B807-EB220CB14976}" srcId="{F3B1E157-C215-479A-94DC-30BD35386DE4}" destId="{76A24D39-E4B0-40B1-8180-5DCEAB7AB707}" srcOrd="4" destOrd="0" parTransId="{1ED841C5-E7BD-4AA6-B0A4-211CC1DE9222}" sibTransId="{946B7D74-D4A9-4438-B2DF-04C9682E2B8C}"/>
    <dgm:cxn modelId="{0B2AB822-7AF7-4681-BBF4-CD4F1D455B6B}" type="presOf" srcId="{6AC3BEC6-6F86-403F-8EE6-92346C376452}" destId="{928FBB68-0F4E-4A2E-93B1-C53344ED7E0F}" srcOrd="0" destOrd="0" presId="urn:microsoft.com/office/officeart/2005/8/layout/venn1"/>
    <dgm:cxn modelId="{4D871E37-32BD-42BC-A0FF-FF9F35A4102F}" type="presOf" srcId="{596F7A6E-6D5A-47E6-8AE5-77E86E7EB7C8}" destId="{9A135326-E24B-43FC-A953-D6CAB675ACEA}" srcOrd="0" destOrd="0" presId="urn:microsoft.com/office/officeart/2005/8/layout/venn1"/>
    <dgm:cxn modelId="{6067C545-0CDF-4B0C-A297-ADC042B9362F}" srcId="{F3B1E157-C215-479A-94DC-30BD35386DE4}" destId="{6AC3BEC6-6F86-403F-8EE6-92346C376452}" srcOrd="2" destOrd="0" parTransId="{4C6D3C9D-B691-49C1-AC7C-BD7AC18518D0}" sibTransId="{06E7C1D4-E1C2-46B3-90D3-A788A6CBA499}"/>
    <dgm:cxn modelId="{BDEF8740-BF64-459C-AE27-9A207BAF2E58}" type="presOf" srcId="{0226D1A4-69D7-4DA5-837D-76DE581B21E6}" destId="{69C90FB0-8960-4FA5-988D-03BCFCE1F8A1}" srcOrd="0" destOrd="0" presId="urn:microsoft.com/office/officeart/2005/8/layout/venn1"/>
    <dgm:cxn modelId="{CB1F369E-03A5-4C72-BDCD-961987214DAF}" srcId="{F3B1E157-C215-479A-94DC-30BD35386DE4}" destId="{7EAA5DD1-7FC8-43FE-BA72-4A5C37950B84}" srcOrd="0" destOrd="0" parTransId="{D03E79A4-D9F1-42E1-B146-F48EB73CF7C9}" sibTransId="{50E5BBF3-25D5-4808-9890-A4C2FD90D08E}"/>
    <dgm:cxn modelId="{8D5AC25D-9723-4052-8EC2-412A0D447F71}" type="presOf" srcId="{76A24D39-E4B0-40B1-8180-5DCEAB7AB707}" destId="{BBA4888A-C0B5-41DE-926F-F8CB5E6CCCFD}" srcOrd="0" destOrd="0" presId="urn:microsoft.com/office/officeart/2005/8/layout/venn1"/>
    <dgm:cxn modelId="{EE7BCAAA-6D9C-46CF-B276-BB54192B486B}" srcId="{F3B1E157-C215-479A-94DC-30BD35386DE4}" destId="{0226D1A4-69D7-4DA5-837D-76DE581B21E6}" srcOrd="6" destOrd="0" parTransId="{8EF3FAF8-32EA-4B5A-A75C-FC2BF6B8FDA5}" sibTransId="{AB435898-770C-43DE-BC8E-F61E25D2AD94}"/>
    <dgm:cxn modelId="{86DD66A8-CA1B-41E9-8BB7-2E09181F84BF}" type="presOf" srcId="{F3B1E157-C215-479A-94DC-30BD35386DE4}" destId="{484575B7-F8B1-44D1-A7AF-6558FC52CD49}" srcOrd="0" destOrd="0" presId="urn:microsoft.com/office/officeart/2005/8/layout/venn1"/>
    <dgm:cxn modelId="{F552E43F-E2BE-443C-BCB8-49AE4CFB40BA}" srcId="{F3B1E157-C215-479A-94DC-30BD35386DE4}" destId="{596F7A6E-6D5A-47E6-8AE5-77E86E7EB7C8}" srcOrd="3" destOrd="0" parTransId="{F17E756A-E130-4D69-A659-5AA24B79501D}" sibTransId="{F598E9BF-E46D-43AC-AA6F-09D065F0B709}"/>
    <dgm:cxn modelId="{A77134D3-C974-4933-B2CA-66AD6298DD1F}" type="presOf" srcId="{4B8F3528-A1D1-4FA2-9E13-358D49BFC2D8}" destId="{A2B532BB-9CA8-452D-8DA6-707A67A39878}" srcOrd="0" destOrd="0" presId="urn:microsoft.com/office/officeart/2005/8/layout/venn1"/>
    <dgm:cxn modelId="{26EAE277-005E-4E8D-94E8-6CA69C837FB3}" type="presOf" srcId="{2604A5F7-3EB5-4E8A-B198-C1378EA23A71}" destId="{D84BEC3E-9866-4B90-BC4C-A1A067DA1A5D}" srcOrd="0" destOrd="0" presId="urn:microsoft.com/office/officeart/2005/8/layout/venn1"/>
    <dgm:cxn modelId="{1890937B-A28B-437E-A690-C5FE1C155574}" srcId="{F3B1E157-C215-479A-94DC-30BD35386DE4}" destId="{2604A5F7-3EB5-4E8A-B198-C1378EA23A71}" srcOrd="5" destOrd="0" parTransId="{600D6565-466D-4F0E-B3EB-8EA953800DB5}" sibTransId="{8290A7D0-A0F0-4E61-B9D2-93979319BE27}"/>
    <dgm:cxn modelId="{17FA6C01-7A74-4EFC-8635-36839DEB6645}" type="presOf" srcId="{7EAA5DD1-7FC8-43FE-BA72-4A5C37950B84}" destId="{DE3AF6E5-BB73-49BF-A23C-9A74828599E3}" srcOrd="0" destOrd="0" presId="urn:microsoft.com/office/officeart/2005/8/layout/venn1"/>
    <dgm:cxn modelId="{71878B8D-547B-4C64-A567-A58B20A2CFCB}" type="presParOf" srcId="{484575B7-F8B1-44D1-A7AF-6558FC52CD49}" destId="{CA8686E0-3818-4DE6-A8DA-F8CE330ED04D}" srcOrd="0" destOrd="0" presId="urn:microsoft.com/office/officeart/2005/8/layout/venn1"/>
    <dgm:cxn modelId="{3F58C94D-5213-4608-A0DB-B7359389EB89}" type="presParOf" srcId="{484575B7-F8B1-44D1-A7AF-6558FC52CD49}" destId="{DE3AF6E5-BB73-49BF-A23C-9A74828599E3}" srcOrd="1" destOrd="0" presId="urn:microsoft.com/office/officeart/2005/8/layout/venn1"/>
    <dgm:cxn modelId="{0AFA4340-B92F-487F-8E65-8EF6A12DD075}" type="presParOf" srcId="{484575B7-F8B1-44D1-A7AF-6558FC52CD49}" destId="{B739E585-645D-4EB9-9174-386767FADE9C}" srcOrd="2" destOrd="0" presId="urn:microsoft.com/office/officeart/2005/8/layout/venn1"/>
    <dgm:cxn modelId="{D795E726-A2F5-430E-AD05-935F64CB8172}" type="presParOf" srcId="{484575B7-F8B1-44D1-A7AF-6558FC52CD49}" destId="{A2B532BB-9CA8-452D-8DA6-707A67A39878}" srcOrd="3" destOrd="0" presId="urn:microsoft.com/office/officeart/2005/8/layout/venn1"/>
    <dgm:cxn modelId="{20589A90-FA95-4AE8-A2D5-19375C1D2A7A}" type="presParOf" srcId="{484575B7-F8B1-44D1-A7AF-6558FC52CD49}" destId="{D3A13BE2-6768-4270-AC39-B91819A13B74}" srcOrd="4" destOrd="0" presId="urn:microsoft.com/office/officeart/2005/8/layout/venn1"/>
    <dgm:cxn modelId="{1C48ADB1-ED1D-40A8-B51E-8088040F23B9}" type="presParOf" srcId="{484575B7-F8B1-44D1-A7AF-6558FC52CD49}" destId="{928FBB68-0F4E-4A2E-93B1-C53344ED7E0F}" srcOrd="5" destOrd="0" presId="urn:microsoft.com/office/officeart/2005/8/layout/venn1"/>
    <dgm:cxn modelId="{E711FFD2-FBA5-42F5-AB4C-FD3147938288}" type="presParOf" srcId="{484575B7-F8B1-44D1-A7AF-6558FC52CD49}" destId="{2A86EA24-441B-46B8-8B13-0DA77BAB3FEA}" srcOrd="6" destOrd="0" presId="urn:microsoft.com/office/officeart/2005/8/layout/venn1"/>
    <dgm:cxn modelId="{48685AD5-74B5-4DA6-B9D4-BE4A5C143D50}" type="presParOf" srcId="{484575B7-F8B1-44D1-A7AF-6558FC52CD49}" destId="{9A135326-E24B-43FC-A953-D6CAB675ACEA}" srcOrd="7" destOrd="0" presId="urn:microsoft.com/office/officeart/2005/8/layout/venn1"/>
    <dgm:cxn modelId="{F31F6369-F810-4EB4-A2C9-BCE2736D6FF8}" type="presParOf" srcId="{484575B7-F8B1-44D1-A7AF-6558FC52CD49}" destId="{DE2E42A1-E5CC-46BF-90B8-0185C34CB2ED}" srcOrd="8" destOrd="0" presId="urn:microsoft.com/office/officeart/2005/8/layout/venn1"/>
    <dgm:cxn modelId="{66EC5418-19BD-4EE1-9EFF-4E3FDAEDEFA3}" type="presParOf" srcId="{484575B7-F8B1-44D1-A7AF-6558FC52CD49}" destId="{BBA4888A-C0B5-41DE-926F-F8CB5E6CCCFD}" srcOrd="9" destOrd="0" presId="urn:microsoft.com/office/officeart/2005/8/layout/venn1"/>
    <dgm:cxn modelId="{A50C0AAC-81C4-4735-A7ED-CEE522EBFA55}" type="presParOf" srcId="{484575B7-F8B1-44D1-A7AF-6558FC52CD49}" destId="{E15484B1-C398-4C50-A193-18D3BDFD786D}" srcOrd="10" destOrd="0" presId="urn:microsoft.com/office/officeart/2005/8/layout/venn1"/>
    <dgm:cxn modelId="{07037C46-9906-4D0F-A854-05F9920088B1}" type="presParOf" srcId="{484575B7-F8B1-44D1-A7AF-6558FC52CD49}" destId="{D84BEC3E-9866-4B90-BC4C-A1A067DA1A5D}" srcOrd="11" destOrd="0" presId="urn:microsoft.com/office/officeart/2005/8/layout/venn1"/>
    <dgm:cxn modelId="{21AAAF80-71BE-4A18-9323-782B2E684C84}" type="presParOf" srcId="{484575B7-F8B1-44D1-A7AF-6558FC52CD49}" destId="{8ABA95FB-5058-45F2-B048-376FB118372C}" srcOrd="12" destOrd="0" presId="urn:microsoft.com/office/officeart/2005/8/layout/venn1"/>
    <dgm:cxn modelId="{D7F1F344-FE3D-4352-9EC1-FFF05656B264}" type="presParOf" srcId="{484575B7-F8B1-44D1-A7AF-6558FC52CD49}" destId="{69C90FB0-8960-4FA5-988D-03BCFCE1F8A1}" srcOrd="13" destOrd="0" presId="urn:microsoft.com/office/officeart/2005/8/layout/venn1"/>
  </dgm:cxnLst>
  <dgm:bg>
    <a:solidFill>
      <a:schemeClr val="tx2">
        <a:lumMod val="20000"/>
        <a:lumOff val="8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24C8E95-6D0E-4089-AD2F-B46BF418856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36CA60-25A0-44C4-9C03-D3E5CD7EE89A}">
      <dgm:prSet custT="1"/>
      <dgm:spPr/>
      <dgm:t>
        <a:bodyPr/>
        <a:lstStyle/>
        <a:p>
          <a:pPr algn="l" rtl="0"/>
          <a:r>
            <a:rPr lang="en-IN" sz="2000" b="1" dirty="0" smtClean="0"/>
            <a:t>Adroit </a:t>
          </a:r>
          <a:r>
            <a:rPr lang="en-IN" sz="2000" b="1" dirty="0" err="1" smtClean="0"/>
            <a:t>Infosystems</a:t>
          </a:r>
          <a:r>
            <a:rPr lang="en-IN" sz="2000" b="1" dirty="0" smtClean="0"/>
            <a:t> </a:t>
          </a:r>
          <a:r>
            <a:rPr lang="en-IN" sz="2000" b="1" dirty="0" err="1" smtClean="0"/>
            <a:t>Pvt.</a:t>
          </a:r>
          <a:r>
            <a:rPr lang="en-IN" sz="2000" b="1" dirty="0" smtClean="0"/>
            <a:t> </a:t>
          </a:r>
          <a:r>
            <a:rPr lang="en-IN" sz="2000" b="1" smtClean="0"/>
            <a:t>Ltd.</a:t>
          </a:r>
          <a:endParaRPr lang="en-US" sz="2000" dirty="0"/>
        </a:p>
      </dgm:t>
    </dgm:pt>
    <dgm:pt modelId="{57F29143-ED27-46EE-90E2-DE0F60B2D8B1}" type="parTrans" cxnId="{9F32C5E7-52B6-4BB7-B0BF-DC7FCC75F490}">
      <dgm:prSet/>
      <dgm:spPr/>
      <dgm:t>
        <a:bodyPr/>
        <a:lstStyle/>
        <a:p>
          <a:pPr algn="l"/>
          <a:endParaRPr lang="en-US" sz="2000"/>
        </a:p>
      </dgm:t>
    </dgm:pt>
    <dgm:pt modelId="{8F542729-BDE2-43A0-965A-6993AA72A471}" type="sibTrans" cxnId="{9F32C5E7-52B6-4BB7-B0BF-DC7FCC75F490}">
      <dgm:prSet/>
      <dgm:spPr/>
      <dgm:t>
        <a:bodyPr/>
        <a:lstStyle/>
        <a:p>
          <a:pPr algn="l"/>
          <a:endParaRPr lang="en-US" sz="2000"/>
        </a:p>
      </dgm:t>
    </dgm:pt>
    <dgm:pt modelId="{92CFD5BC-B3C9-4A57-9F4A-0DBA46DA082D}">
      <dgm:prSet custT="1"/>
      <dgm:spPr/>
      <dgm:t>
        <a:bodyPr/>
        <a:lstStyle/>
        <a:p>
          <a:pPr algn="l" rtl="0"/>
          <a:r>
            <a:rPr lang="en-IN" sz="2000" smtClean="0"/>
            <a:t>E-175, Sector 63, Noida – 201307, India</a:t>
          </a:r>
          <a:endParaRPr lang="en-US" sz="2000"/>
        </a:p>
      </dgm:t>
    </dgm:pt>
    <dgm:pt modelId="{3EEFB151-FF0F-4A28-98B5-D58DCD0CF709}" type="parTrans" cxnId="{FF02FC0D-8016-45AA-A147-7B5B747AF682}">
      <dgm:prSet/>
      <dgm:spPr/>
      <dgm:t>
        <a:bodyPr/>
        <a:lstStyle/>
        <a:p>
          <a:pPr algn="l"/>
          <a:endParaRPr lang="en-US" sz="2000"/>
        </a:p>
      </dgm:t>
    </dgm:pt>
    <dgm:pt modelId="{B744904E-E4ED-4883-9773-25F5E618F98D}" type="sibTrans" cxnId="{FF02FC0D-8016-45AA-A147-7B5B747AF682}">
      <dgm:prSet/>
      <dgm:spPr/>
      <dgm:t>
        <a:bodyPr/>
        <a:lstStyle/>
        <a:p>
          <a:pPr algn="l"/>
          <a:endParaRPr lang="en-US" sz="2000"/>
        </a:p>
      </dgm:t>
    </dgm:pt>
    <dgm:pt modelId="{7CC59DC8-D8B1-4198-A43F-9AB9A91EDA2D}">
      <dgm:prSet custT="1"/>
      <dgm:spPr/>
      <dgm:t>
        <a:bodyPr/>
        <a:lstStyle/>
        <a:p>
          <a:pPr algn="l" rtl="0"/>
          <a:r>
            <a:rPr lang="en-IN" sz="2000" dirty="0" smtClean="0"/>
            <a:t>Phone: + 91-120 4118430 India, +1-801 302 </a:t>
          </a:r>
          <a:r>
            <a:rPr lang="en-IN" sz="2000" smtClean="0"/>
            <a:t>9179 USA</a:t>
          </a:r>
          <a:endParaRPr lang="en-US" sz="2000" dirty="0"/>
        </a:p>
      </dgm:t>
    </dgm:pt>
    <dgm:pt modelId="{F2FDBBCD-F4A3-4759-9570-B613B270AC8E}" type="parTrans" cxnId="{282C7464-52A8-49B7-8222-DC4C36294651}">
      <dgm:prSet/>
      <dgm:spPr/>
      <dgm:t>
        <a:bodyPr/>
        <a:lstStyle/>
        <a:p>
          <a:pPr algn="l"/>
          <a:endParaRPr lang="en-US" sz="2000"/>
        </a:p>
      </dgm:t>
    </dgm:pt>
    <dgm:pt modelId="{ECF84D4A-DCC8-42C4-A9F0-39B32196981F}" type="sibTrans" cxnId="{282C7464-52A8-49B7-8222-DC4C36294651}">
      <dgm:prSet/>
      <dgm:spPr/>
      <dgm:t>
        <a:bodyPr/>
        <a:lstStyle/>
        <a:p>
          <a:pPr algn="l"/>
          <a:endParaRPr lang="en-US" sz="2000"/>
        </a:p>
      </dgm:t>
    </dgm:pt>
    <dgm:pt modelId="{85215C99-0FB4-4E08-852D-5E715946128A}">
      <dgm:prSet custT="1"/>
      <dgm:spPr/>
      <dgm:t>
        <a:bodyPr/>
        <a:lstStyle/>
        <a:p>
          <a:pPr algn="l" rtl="0"/>
          <a:r>
            <a:rPr lang="en-IN" sz="2000" smtClean="0"/>
            <a:t>Email: </a:t>
          </a:r>
          <a:r>
            <a:rPr lang="en-IN" sz="2000" smtClean="0">
              <a:hlinkClick xmlns:r="http://schemas.openxmlformats.org/officeDocument/2006/relationships" r:id="rId1"/>
            </a:rPr>
            <a:t>sales@adroitinfosystems.com</a:t>
          </a:r>
          <a:endParaRPr lang="en-US" sz="2000"/>
        </a:p>
      </dgm:t>
    </dgm:pt>
    <dgm:pt modelId="{6FE35294-F66F-425E-AED9-0C34C6371763}" type="parTrans" cxnId="{1AE6DBA6-C9AE-47B7-B9C1-C1D5C945C37C}">
      <dgm:prSet/>
      <dgm:spPr/>
      <dgm:t>
        <a:bodyPr/>
        <a:lstStyle/>
        <a:p>
          <a:pPr algn="l"/>
          <a:endParaRPr lang="en-US" sz="2000"/>
        </a:p>
      </dgm:t>
    </dgm:pt>
    <dgm:pt modelId="{A6A1350F-1AFB-44D1-A69C-80672F2BB864}" type="sibTrans" cxnId="{1AE6DBA6-C9AE-47B7-B9C1-C1D5C945C37C}">
      <dgm:prSet/>
      <dgm:spPr/>
      <dgm:t>
        <a:bodyPr/>
        <a:lstStyle/>
        <a:p>
          <a:pPr algn="l"/>
          <a:endParaRPr lang="en-US" sz="2000"/>
        </a:p>
      </dgm:t>
    </dgm:pt>
    <dgm:pt modelId="{68D46B1C-CDBC-4081-A5C9-C8D33DB11AD7}">
      <dgm:prSet custT="1"/>
      <dgm:spPr/>
      <dgm:t>
        <a:bodyPr/>
        <a:lstStyle/>
        <a:p>
          <a:pPr algn="l" rtl="0"/>
          <a:r>
            <a:rPr lang="en-IN" sz="2000" dirty="0" smtClean="0"/>
            <a:t>Website:  </a:t>
          </a:r>
          <a:r>
            <a:rPr lang="en-IN" sz="2000" dirty="0" smtClean="0">
              <a:hlinkClick xmlns:r="http://schemas.openxmlformats.org/officeDocument/2006/relationships" r:id="rId2"/>
            </a:rPr>
            <a:t>www.adroitinfosystems.com</a:t>
          </a:r>
          <a:endParaRPr lang="en-US" sz="2000" dirty="0"/>
        </a:p>
      </dgm:t>
    </dgm:pt>
    <dgm:pt modelId="{68FA5C4F-EBAD-47F8-94B0-5D4880C85E7B}" type="parTrans" cxnId="{73EEFF63-9F03-40D2-B33A-12BA94A83F17}">
      <dgm:prSet/>
      <dgm:spPr/>
      <dgm:t>
        <a:bodyPr/>
        <a:lstStyle/>
        <a:p>
          <a:pPr algn="l"/>
          <a:endParaRPr lang="en-US" sz="2000"/>
        </a:p>
      </dgm:t>
    </dgm:pt>
    <dgm:pt modelId="{B501A297-98FF-435F-B16F-5762B5C0FB1C}" type="sibTrans" cxnId="{73EEFF63-9F03-40D2-B33A-12BA94A83F17}">
      <dgm:prSet/>
      <dgm:spPr/>
      <dgm:t>
        <a:bodyPr/>
        <a:lstStyle/>
        <a:p>
          <a:pPr algn="l"/>
          <a:endParaRPr lang="en-US" sz="2000"/>
        </a:p>
      </dgm:t>
    </dgm:pt>
    <dgm:pt modelId="{9F2C7519-BB9B-4FA9-8806-086F381C6369}" type="pres">
      <dgm:prSet presAssocID="{C24C8E95-6D0E-4089-AD2F-B46BF418856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F2D1B9E-6A7B-4214-B541-30E29A5F6B8F}" type="pres">
      <dgm:prSet presAssocID="{6636CA60-25A0-44C4-9C03-D3E5CD7EE89A}" presName="linNode" presStyleCnt="0"/>
      <dgm:spPr/>
    </dgm:pt>
    <dgm:pt modelId="{95769506-FA9A-40BD-A1F0-7F56FD04544A}" type="pres">
      <dgm:prSet presAssocID="{6636CA60-25A0-44C4-9C03-D3E5CD7EE89A}" presName="parentText" presStyleLbl="node1" presStyleIdx="0" presStyleCnt="5" custScaleX="27777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93718C-00F9-4C79-ADAE-1A792EA962E4}" type="pres">
      <dgm:prSet presAssocID="{8F542729-BDE2-43A0-965A-6993AA72A471}" presName="sp" presStyleCnt="0"/>
      <dgm:spPr/>
    </dgm:pt>
    <dgm:pt modelId="{93265265-0F70-4F95-A5EB-8EF18458FB07}" type="pres">
      <dgm:prSet presAssocID="{92CFD5BC-B3C9-4A57-9F4A-0DBA46DA082D}" presName="linNode" presStyleCnt="0"/>
      <dgm:spPr/>
    </dgm:pt>
    <dgm:pt modelId="{A746E27A-A416-49A6-A4DF-442EA36A5431}" type="pres">
      <dgm:prSet presAssocID="{92CFD5BC-B3C9-4A57-9F4A-0DBA46DA082D}" presName="parentText" presStyleLbl="node1" presStyleIdx="1" presStyleCnt="5" custScaleX="27777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86AB0D-1171-453E-8DFD-D2F6E729BBF0}" type="pres">
      <dgm:prSet presAssocID="{B744904E-E4ED-4883-9773-25F5E618F98D}" presName="sp" presStyleCnt="0"/>
      <dgm:spPr/>
    </dgm:pt>
    <dgm:pt modelId="{51F798FB-17B9-4D46-AF4D-154D7E931283}" type="pres">
      <dgm:prSet presAssocID="{7CC59DC8-D8B1-4198-A43F-9AB9A91EDA2D}" presName="linNode" presStyleCnt="0"/>
      <dgm:spPr/>
    </dgm:pt>
    <dgm:pt modelId="{822D112A-D1D6-48B2-BB16-D7A5D5718B8D}" type="pres">
      <dgm:prSet presAssocID="{7CC59DC8-D8B1-4198-A43F-9AB9A91EDA2D}" presName="parentText" presStyleLbl="node1" presStyleIdx="2" presStyleCnt="5" custScaleX="27777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2A6957-5E63-4FEE-AA6B-53E4797B69D6}" type="pres">
      <dgm:prSet presAssocID="{ECF84D4A-DCC8-42C4-A9F0-39B32196981F}" presName="sp" presStyleCnt="0"/>
      <dgm:spPr/>
    </dgm:pt>
    <dgm:pt modelId="{EA8B6F5B-0F5F-4876-85F3-2D0056146DDB}" type="pres">
      <dgm:prSet presAssocID="{85215C99-0FB4-4E08-852D-5E715946128A}" presName="linNode" presStyleCnt="0"/>
      <dgm:spPr/>
    </dgm:pt>
    <dgm:pt modelId="{51908C7B-5817-402B-A23F-2C62901BA367}" type="pres">
      <dgm:prSet presAssocID="{85215C99-0FB4-4E08-852D-5E715946128A}" presName="parentText" presStyleLbl="node1" presStyleIdx="3" presStyleCnt="5" custScaleX="27777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765044-4DB6-440F-8CAE-D764A3519131}" type="pres">
      <dgm:prSet presAssocID="{A6A1350F-1AFB-44D1-A69C-80672F2BB864}" presName="sp" presStyleCnt="0"/>
      <dgm:spPr/>
    </dgm:pt>
    <dgm:pt modelId="{89257C9F-EB08-4D68-B725-1D93F15FA01C}" type="pres">
      <dgm:prSet presAssocID="{68D46B1C-CDBC-4081-A5C9-C8D33DB11AD7}" presName="linNode" presStyleCnt="0"/>
      <dgm:spPr/>
    </dgm:pt>
    <dgm:pt modelId="{CFA462A4-D4B7-46D6-9F77-D9845E46A4A6}" type="pres">
      <dgm:prSet presAssocID="{68D46B1C-CDBC-4081-A5C9-C8D33DB11AD7}" presName="parentText" presStyleLbl="node1" presStyleIdx="4" presStyleCnt="5" custScaleX="27777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E43D3F-AF79-402A-B5EA-CF2C67234B0E}" type="presOf" srcId="{92CFD5BC-B3C9-4A57-9F4A-0DBA46DA082D}" destId="{A746E27A-A416-49A6-A4DF-442EA36A5431}" srcOrd="0" destOrd="0" presId="urn:microsoft.com/office/officeart/2005/8/layout/vList5"/>
    <dgm:cxn modelId="{73EEFF63-9F03-40D2-B33A-12BA94A83F17}" srcId="{C24C8E95-6D0E-4089-AD2F-B46BF4188561}" destId="{68D46B1C-CDBC-4081-A5C9-C8D33DB11AD7}" srcOrd="4" destOrd="0" parTransId="{68FA5C4F-EBAD-47F8-94B0-5D4880C85E7B}" sibTransId="{B501A297-98FF-435F-B16F-5762B5C0FB1C}"/>
    <dgm:cxn modelId="{1AE6DBA6-C9AE-47B7-B9C1-C1D5C945C37C}" srcId="{C24C8E95-6D0E-4089-AD2F-B46BF4188561}" destId="{85215C99-0FB4-4E08-852D-5E715946128A}" srcOrd="3" destOrd="0" parTransId="{6FE35294-F66F-425E-AED9-0C34C6371763}" sibTransId="{A6A1350F-1AFB-44D1-A69C-80672F2BB864}"/>
    <dgm:cxn modelId="{9F32C5E7-52B6-4BB7-B0BF-DC7FCC75F490}" srcId="{C24C8E95-6D0E-4089-AD2F-B46BF4188561}" destId="{6636CA60-25A0-44C4-9C03-D3E5CD7EE89A}" srcOrd="0" destOrd="0" parTransId="{57F29143-ED27-46EE-90E2-DE0F60B2D8B1}" sibTransId="{8F542729-BDE2-43A0-965A-6993AA72A471}"/>
    <dgm:cxn modelId="{41FB8A95-DA1A-4A1F-A0DB-0441A4DE3F91}" type="presOf" srcId="{6636CA60-25A0-44C4-9C03-D3E5CD7EE89A}" destId="{95769506-FA9A-40BD-A1F0-7F56FD04544A}" srcOrd="0" destOrd="0" presId="urn:microsoft.com/office/officeart/2005/8/layout/vList5"/>
    <dgm:cxn modelId="{FF02FC0D-8016-45AA-A147-7B5B747AF682}" srcId="{C24C8E95-6D0E-4089-AD2F-B46BF4188561}" destId="{92CFD5BC-B3C9-4A57-9F4A-0DBA46DA082D}" srcOrd="1" destOrd="0" parTransId="{3EEFB151-FF0F-4A28-98B5-D58DCD0CF709}" sibTransId="{B744904E-E4ED-4883-9773-25F5E618F98D}"/>
    <dgm:cxn modelId="{282C7464-52A8-49B7-8222-DC4C36294651}" srcId="{C24C8E95-6D0E-4089-AD2F-B46BF4188561}" destId="{7CC59DC8-D8B1-4198-A43F-9AB9A91EDA2D}" srcOrd="2" destOrd="0" parTransId="{F2FDBBCD-F4A3-4759-9570-B613B270AC8E}" sibTransId="{ECF84D4A-DCC8-42C4-A9F0-39B32196981F}"/>
    <dgm:cxn modelId="{6D84136E-E71F-4444-8AA5-1A02971E2A06}" type="presOf" srcId="{68D46B1C-CDBC-4081-A5C9-C8D33DB11AD7}" destId="{CFA462A4-D4B7-46D6-9F77-D9845E46A4A6}" srcOrd="0" destOrd="0" presId="urn:microsoft.com/office/officeart/2005/8/layout/vList5"/>
    <dgm:cxn modelId="{2B77790C-E67A-47DB-A7A2-8CEA03BF87F1}" type="presOf" srcId="{C24C8E95-6D0E-4089-AD2F-B46BF4188561}" destId="{9F2C7519-BB9B-4FA9-8806-086F381C6369}" srcOrd="0" destOrd="0" presId="urn:microsoft.com/office/officeart/2005/8/layout/vList5"/>
    <dgm:cxn modelId="{F5D044DF-3EE0-4156-AA6B-F11C6EDF038A}" type="presOf" srcId="{85215C99-0FB4-4E08-852D-5E715946128A}" destId="{51908C7B-5817-402B-A23F-2C62901BA367}" srcOrd="0" destOrd="0" presId="urn:microsoft.com/office/officeart/2005/8/layout/vList5"/>
    <dgm:cxn modelId="{DA9ADF42-EDAF-4241-9796-AFA263C69E01}" type="presOf" srcId="{7CC59DC8-D8B1-4198-A43F-9AB9A91EDA2D}" destId="{822D112A-D1D6-48B2-BB16-D7A5D5718B8D}" srcOrd="0" destOrd="0" presId="urn:microsoft.com/office/officeart/2005/8/layout/vList5"/>
    <dgm:cxn modelId="{D42B7111-E06E-4E42-8A1A-04A992FEE6B4}" type="presParOf" srcId="{9F2C7519-BB9B-4FA9-8806-086F381C6369}" destId="{7F2D1B9E-6A7B-4214-B541-30E29A5F6B8F}" srcOrd="0" destOrd="0" presId="urn:microsoft.com/office/officeart/2005/8/layout/vList5"/>
    <dgm:cxn modelId="{EC2DC9B8-8D2C-4C2A-93BD-6BB80C81737C}" type="presParOf" srcId="{7F2D1B9E-6A7B-4214-B541-30E29A5F6B8F}" destId="{95769506-FA9A-40BD-A1F0-7F56FD04544A}" srcOrd="0" destOrd="0" presId="urn:microsoft.com/office/officeart/2005/8/layout/vList5"/>
    <dgm:cxn modelId="{6A95CDB4-5144-4CD7-B106-FAC6A0C2F74F}" type="presParOf" srcId="{9F2C7519-BB9B-4FA9-8806-086F381C6369}" destId="{B593718C-00F9-4C79-ADAE-1A792EA962E4}" srcOrd="1" destOrd="0" presId="urn:microsoft.com/office/officeart/2005/8/layout/vList5"/>
    <dgm:cxn modelId="{3C671C47-4F2F-4C9C-8382-41265D8CFCC1}" type="presParOf" srcId="{9F2C7519-BB9B-4FA9-8806-086F381C6369}" destId="{93265265-0F70-4F95-A5EB-8EF18458FB07}" srcOrd="2" destOrd="0" presId="urn:microsoft.com/office/officeart/2005/8/layout/vList5"/>
    <dgm:cxn modelId="{18ABB711-6C93-4DFC-A8AB-C3FC9E684F46}" type="presParOf" srcId="{93265265-0F70-4F95-A5EB-8EF18458FB07}" destId="{A746E27A-A416-49A6-A4DF-442EA36A5431}" srcOrd="0" destOrd="0" presId="urn:microsoft.com/office/officeart/2005/8/layout/vList5"/>
    <dgm:cxn modelId="{285086DC-915D-42AD-BE71-C447F711E236}" type="presParOf" srcId="{9F2C7519-BB9B-4FA9-8806-086F381C6369}" destId="{4B86AB0D-1171-453E-8DFD-D2F6E729BBF0}" srcOrd="3" destOrd="0" presId="urn:microsoft.com/office/officeart/2005/8/layout/vList5"/>
    <dgm:cxn modelId="{EC1F3AFC-4D07-45AD-B9E9-48A490E6C9C6}" type="presParOf" srcId="{9F2C7519-BB9B-4FA9-8806-086F381C6369}" destId="{51F798FB-17B9-4D46-AF4D-154D7E931283}" srcOrd="4" destOrd="0" presId="urn:microsoft.com/office/officeart/2005/8/layout/vList5"/>
    <dgm:cxn modelId="{B95D6740-2E0E-4B1B-97BC-01C737AA67B4}" type="presParOf" srcId="{51F798FB-17B9-4D46-AF4D-154D7E931283}" destId="{822D112A-D1D6-48B2-BB16-D7A5D5718B8D}" srcOrd="0" destOrd="0" presId="urn:microsoft.com/office/officeart/2005/8/layout/vList5"/>
    <dgm:cxn modelId="{99C05744-8ACE-439A-9DFA-F83B81F08832}" type="presParOf" srcId="{9F2C7519-BB9B-4FA9-8806-086F381C6369}" destId="{472A6957-5E63-4FEE-AA6B-53E4797B69D6}" srcOrd="5" destOrd="0" presId="urn:microsoft.com/office/officeart/2005/8/layout/vList5"/>
    <dgm:cxn modelId="{2F105FE1-0AE4-4054-B6CC-9E89D6E1F364}" type="presParOf" srcId="{9F2C7519-BB9B-4FA9-8806-086F381C6369}" destId="{EA8B6F5B-0F5F-4876-85F3-2D0056146DDB}" srcOrd="6" destOrd="0" presId="urn:microsoft.com/office/officeart/2005/8/layout/vList5"/>
    <dgm:cxn modelId="{8A6DE3A8-9929-4BD8-B07C-BC247D7F5635}" type="presParOf" srcId="{EA8B6F5B-0F5F-4876-85F3-2D0056146DDB}" destId="{51908C7B-5817-402B-A23F-2C62901BA367}" srcOrd="0" destOrd="0" presId="urn:microsoft.com/office/officeart/2005/8/layout/vList5"/>
    <dgm:cxn modelId="{4181671F-32EA-4561-8A50-D2849FC215F0}" type="presParOf" srcId="{9F2C7519-BB9B-4FA9-8806-086F381C6369}" destId="{26765044-4DB6-440F-8CAE-D764A3519131}" srcOrd="7" destOrd="0" presId="urn:microsoft.com/office/officeart/2005/8/layout/vList5"/>
    <dgm:cxn modelId="{4D657047-4124-4D86-A688-CD7721C1E6CF}" type="presParOf" srcId="{9F2C7519-BB9B-4FA9-8806-086F381C6369}" destId="{89257C9F-EB08-4D68-B725-1D93F15FA01C}" srcOrd="8" destOrd="0" presId="urn:microsoft.com/office/officeart/2005/8/layout/vList5"/>
    <dgm:cxn modelId="{7916F8D2-168C-4CF5-B36D-4CBA7734F20E}" type="presParOf" srcId="{89257C9F-EB08-4D68-B725-1D93F15FA01C}" destId="{CFA462A4-D4B7-46D6-9F77-D9845E46A4A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30837E-FEBA-4D7A-B0AE-112DE5934D71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E989C5-6B6D-4FD5-83DC-9C58198FC03B}">
      <dgm:prSet custT="1"/>
      <dgm:spPr/>
      <dgm:t>
        <a:bodyPr/>
        <a:lstStyle/>
        <a:p>
          <a:r>
            <a:rPr lang="en-US" sz="1800" dirty="0" smtClean="0"/>
            <a:t>A comprehensive, integrated a hospital management software designed to manage all the aspects of a hospital operations.</a:t>
          </a:r>
          <a:endParaRPr lang="en-US" sz="1800" dirty="0"/>
        </a:p>
      </dgm:t>
    </dgm:pt>
    <dgm:pt modelId="{AFF938B8-1162-41A9-AD76-2D3C35B88243}" type="parTrans" cxnId="{E6AE9E53-1553-45EB-808A-498DF64AFF2E}">
      <dgm:prSet/>
      <dgm:spPr/>
      <dgm:t>
        <a:bodyPr/>
        <a:lstStyle/>
        <a:p>
          <a:endParaRPr lang="en-US" sz="1800"/>
        </a:p>
      </dgm:t>
    </dgm:pt>
    <dgm:pt modelId="{20D964F5-9579-43CB-B41C-A3A63CD18A51}" type="sibTrans" cxnId="{E6AE9E53-1553-45EB-808A-498DF64AFF2E}">
      <dgm:prSet/>
      <dgm:spPr/>
      <dgm:t>
        <a:bodyPr/>
        <a:lstStyle/>
        <a:p>
          <a:endParaRPr lang="en-US" sz="1800"/>
        </a:p>
      </dgm:t>
    </dgm:pt>
    <dgm:pt modelId="{E5446E3A-F7C4-4B2C-99C7-2DF8DF0CEEED}">
      <dgm:prSet custT="1"/>
      <dgm:spPr/>
      <dgm:t>
        <a:bodyPr/>
        <a:lstStyle/>
        <a:p>
          <a:pPr rtl="0"/>
          <a:r>
            <a:rPr lang="en-IN" sz="1800" dirty="0" smtClean="0"/>
            <a:t>Web based solution that supports both Cloud based or On-Premise Installation.</a:t>
          </a:r>
          <a:endParaRPr lang="en-US" sz="1800" dirty="0"/>
        </a:p>
      </dgm:t>
    </dgm:pt>
    <dgm:pt modelId="{887805AD-A512-4A0A-8DF6-C5C95FD2BFDF}" type="parTrans" cxnId="{2AB60FBC-F17D-41F0-B305-F72C4DDCD255}">
      <dgm:prSet/>
      <dgm:spPr/>
      <dgm:t>
        <a:bodyPr/>
        <a:lstStyle/>
        <a:p>
          <a:endParaRPr lang="en-US" sz="1800"/>
        </a:p>
      </dgm:t>
    </dgm:pt>
    <dgm:pt modelId="{365E6779-FC54-4901-B7F5-BBB263DE9C19}" type="sibTrans" cxnId="{2AB60FBC-F17D-41F0-B305-F72C4DDCD255}">
      <dgm:prSet/>
      <dgm:spPr/>
      <dgm:t>
        <a:bodyPr/>
        <a:lstStyle/>
        <a:p>
          <a:endParaRPr lang="en-US" sz="1800"/>
        </a:p>
      </dgm:t>
    </dgm:pt>
    <dgm:pt modelId="{3FE083C7-D6FF-4139-9214-91FEAD2FC885}">
      <dgm:prSet custT="1"/>
      <dgm:spPr/>
      <dgm:t>
        <a:bodyPr/>
        <a:lstStyle/>
        <a:p>
          <a:r>
            <a:rPr lang="en-US" sz="1800" dirty="0" smtClean="0"/>
            <a:t>Data security, HIPAA   compliant, Technologically Advanced</a:t>
          </a:r>
          <a:endParaRPr lang="en-US" sz="1800" dirty="0"/>
        </a:p>
      </dgm:t>
    </dgm:pt>
    <dgm:pt modelId="{256A9730-9925-4238-8120-7A4A14E34070}" type="parTrans" cxnId="{47216DBD-4220-40C7-BB4C-7902D05E67B1}">
      <dgm:prSet/>
      <dgm:spPr/>
      <dgm:t>
        <a:bodyPr/>
        <a:lstStyle/>
        <a:p>
          <a:endParaRPr lang="en-US" sz="1800"/>
        </a:p>
      </dgm:t>
    </dgm:pt>
    <dgm:pt modelId="{7D1952F6-1C05-42BC-823B-F9E027E5D380}" type="sibTrans" cxnId="{47216DBD-4220-40C7-BB4C-7902D05E67B1}">
      <dgm:prSet/>
      <dgm:spPr/>
      <dgm:t>
        <a:bodyPr/>
        <a:lstStyle/>
        <a:p>
          <a:endParaRPr lang="en-US" sz="1800"/>
        </a:p>
      </dgm:t>
    </dgm:pt>
    <dgm:pt modelId="{196E67C2-6E25-48D2-B45B-E988E5822659}">
      <dgm:prSet custT="1"/>
      <dgm:spPr/>
      <dgm:t>
        <a:bodyPr/>
        <a:lstStyle/>
        <a:p>
          <a:r>
            <a:rPr lang="en-US" sz="1800" dirty="0" smtClean="0"/>
            <a:t>Easy access from smart phone, tablets, laptops</a:t>
          </a:r>
          <a:endParaRPr lang="en-US" sz="1800" dirty="0"/>
        </a:p>
      </dgm:t>
    </dgm:pt>
    <dgm:pt modelId="{0A3984F4-05B9-4B39-96BF-16E49B46BB85}" type="parTrans" cxnId="{169D2955-B81E-4839-907A-1E326EE4E99A}">
      <dgm:prSet/>
      <dgm:spPr/>
      <dgm:t>
        <a:bodyPr/>
        <a:lstStyle/>
        <a:p>
          <a:endParaRPr lang="en-US" sz="1800"/>
        </a:p>
      </dgm:t>
    </dgm:pt>
    <dgm:pt modelId="{1307C2B1-4AD1-4F93-8517-479295E46D5B}" type="sibTrans" cxnId="{169D2955-B81E-4839-907A-1E326EE4E99A}">
      <dgm:prSet/>
      <dgm:spPr/>
      <dgm:t>
        <a:bodyPr/>
        <a:lstStyle/>
        <a:p>
          <a:endParaRPr lang="en-US" sz="1800"/>
        </a:p>
      </dgm:t>
    </dgm:pt>
    <dgm:pt modelId="{79CA3696-623C-4AD8-AA73-F7956C942040}" type="pres">
      <dgm:prSet presAssocID="{3E30837E-FEBA-4D7A-B0AE-112DE5934D71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383026CE-1D4C-4799-BFF4-7B5EE3098836}" type="pres">
      <dgm:prSet presAssocID="{3E30837E-FEBA-4D7A-B0AE-112DE5934D71}" presName="diamond" presStyleLbl="bgShp" presStyleIdx="0" presStyleCnt="1"/>
      <dgm:spPr/>
    </dgm:pt>
    <dgm:pt modelId="{2415C9B3-A4A3-475C-B1D8-E0FCE077ACAD}" type="pres">
      <dgm:prSet presAssocID="{3E30837E-FEBA-4D7A-B0AE-112DE5934D71}" presName="quad1" presStyleLbl="node1" presStyleIdx="0" presStyleCnt="4" custScaleX="113925" custLinFactNeighborX="-6765" custLinFactNeighborY="6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4B8559-C727-4988-B8DA-6C40C10AFA4F}" type="pres">
      <dgm:prSet presAssocID="{3E30837E-FEBA-4D7A-B0AE-112DE5934D71}" presName="quad2" presStyleLbl="node1" presStyleIdx="1" presStyleCnt="4" custScaleX="113925" custLinFactNeighborX="5332" custLinFactNeighborY="6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651C49A-2B37-4DF1-B670-8693F16CF308}" type="pres">
      <dgm:prSet presAssocID="{3E30837E-FEBA-4D7A-B0AE-112DE5934D71}" presName="quad3" presStyleLbl="node1" presStyleIdx="2" presStyleCnt="4" custScaleX="113925" custLinFactNeighborX="-6765" custLinFactNeighborY="6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9A4230-3CA8-4F1E-A0A3-5E256D204388}" type="pres">
      <dgm:prSet presAssocID="{3E30837E-FEBA-4D7A-B0AE-112DE5934D71}" presName="quad4" presStyleLbl="node1" presStyleIdx="3" presStyleCnt="4" custScaleX="113925" custLinFactNeighborX="5332" custLinFactNeighborY="6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7216DBD-4220-40C7-BB4C-7902D05E67B1}" srcId="{3E30837E-FEBA-4D7A-B0AE-112DE5934D71}" destId="{3FE083C7-D6FF-4139-9214-91FEAD2FC885}" srcOrd="2" destOrd="0" parTransId="{256A9730-9925-4238-8120-7A4A14E34070}" sibTransId="{7D1952F6-1C05-42BC-823B-F9E027E5D380}"/>
    <dgm:cxn modelId="{3F0C6D3F-B6B0-4CB9-9746-21A55789BDB2}" type="presOf" srcId="{3FE083C7-D6FF-4139-9214-91FEAD2FC885}" destId="{D651C49A-2B37-4DF1-B670-8693F16CF308}" srcOrd="0" destOrd="0" presId="urn:microsoft.com/office/officeart/2005/8/layout/matrix3"/>
    <dgm:cxn modelId="{E6AE9E53-1553-45EB-808A-498DF64AFF2E}" srcId="{3E30837E-FEBA-4D7A-B0AE-112DE5934D71}" destId="{66E989C5-6B6D-4FD5-83DC-9C58198FC03B}" srcOrd="0" destOrd="0" parTransId="{AFF938B8-1162-41A9-AD76-2D3C35B88243}" sibTransId="{20D964F5-9579-43CB-B41C-A3A63CD18A51}"/>
    <dgm:cxn modelId="{169D2955-B81E-4839-907A-1E326EE4E99A}" srcId="{3E30837E-FEBA-4D7A-B0AE-112DE5934D71}" destId="{196E67C2-6E25-48D2-B45B-E988E5822659}" srcOrd="3" destOrd="0" parTransId="{0A3984F4-05B9-4B39-96BF-16E49B46BB85}" sibTransId="{1307C2B1-4AD1-4F93-8517-479295E46D5B}"/>
    <dgm:cxn modelId="{FC527F8D-BAA3-48AF-B1B4-989DE7B736ED}" type="presOf" srcId="{66E989C5-6B6D-4FD5-83DC-9C58198FC03B}" destId="{2415C9B3-A4A3-475C-B1D8-E0FCE077ACAD}" srcOrd="0" destOrd="0" presId="urn:microsoft.com/office/officeart/2005/8/layout/matrix3"/>
    <dgm:cxn modelId="{2AB60FBC-F17D-41F0-B305-F72C4DDCD255}" srcId="{3E30837E-FEBA-4D7A-B0AE-112DE5934D71}" destId="{E5446E3A-F7C4-4B2C-99C7-2DF8DF0CEEED}" srcOrd="1" destOrd="0" parTransId="{887805AD-A512-4A0A-8DF6-C5C95FD2BFDF}" sibTransId="{365E6779-FC54-4901-B7F5-BBB263DE9C19}"/>
    <dgm:cxn modelId="{77372207-044E-4A96-A22B-83CB50927E8F}" type="presOf" srcId="{3E30837E-FEBA-4D7A-B0AE-112DE5934D71}" destId="{79CA3696-623C-4AD8-AA73-F7956C942040}" srcOrd="0" destOrd="0" presId="urn:microsoft.com/office/officeart/2005/8/layout/matrix3"/>
    <dgm:cxn modelId="{33EF7B19-12A7-445C-87A7-37ECB0EB9238}" type="presOf" srcId="{196E67C2-6E25-48D2-B45B-E988E5822659}" destId="{989A4230-3CA8-4F1E-A0A3-5E256D204388}" srcOrd="0" destOrd="0" presId="urn:microsoft.com/office/officeart/2005/8/layout/matrix3"/>
    <dgm:cxn modelId="{8578E028-A5B0-490F-8350-03A6E91891DF}" type="presOf" srcId="{E5446E3A-F7C4-4B2C-99C7-2DF8DF0CEEED}" destId="{EF4B8559-C727-4988-B8DA-6C40C10AFA4F}" srcOrd="0" destOrd="0" presId="urn:microsoft.com/office/officeart/2005/8/layout/matrix3"/>
    <dgm:cxn modelId="{EDD38CF2-7E0D-4C41-B49E-9FF4685507B1}" type="presParOf" srcId="{79CA3696-623C-4AD8-AA73-F7956C942040}" destId="{383026CE-1D4C-4799-BFF4-7B5EE3098836}" srcOrd="0" destOrd="0" presId="urn:microsoft.com/office/officeart/2005/8/layout/matrix3"/>
    <dgm:cxn modelId="{B72135F1-C43A-42A4-9F0C-9B39598E64ED}" type="presParOf" srcId="{79CA3696-623C-4AD8-AA73-F7956C942040}" destId="{2415C9B3-A4A3-475C-B1D8-E0FCE077ACAD}" srcOrd="1" destOrd="0" presId="urn:microsoft.com/office/officeart/2005/8/layout/matrix3"/>
    <dgm:cxn modelId="{E65FF002-6484-498A-AEF9-BDD021A950D6}" type="presParOf" srcId="{79CA3696-623C-4AD8-AA73-F7956C942040}" destId="{EF4B8559-C727-4988-B8DA-6C40C10AFA4F}" srcOrd="2" destOrd="0" presId="urn:microsoft.com/office/officeart/2005/8/layout/matrix3"/>
    <dgm:cxn modelId="{24711964-AEE1-4B20-9F0D-46CC0AA928F1}" type="presParOf" srcId="{79CA3696-623C-4AD8-AA73-F7956C942040}" destId="{D651C49A-2B37-4DF1-B670-8693F16CF308}" srcOrd="3" destOrd="0" presId="urn:microsoft.com/office/officeart/2005/8/layout/matrix3"/>
    <dgm:cxn modelId="{05535E42-846A-47F2-8CBF-E431347F49DD}" type="presParOf" srcId="{79CA3696-623C-4AD8-AA73-F7956C942040}" destId="{989A4230-3CA8-4F1E-A0A3-5E256D204388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038649-8967-4DAD-8BAF-CF8541F60362}" type="doc">
      <dgm:prSet loTypeId="urn:microsoft.com/office/officeart/2005/8/layout/vList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05B9E97-D23E-4E51-B580-58E6942A6F24}">
      <dgm:prSet custT="1"/>
      <dgm:spPr/>
      <dgm:t>
        <a:bodyPr/>
        <a:lstStyle/>
        <a:p>
          <a:pPr algn="l" rtl="0"/>
          <a:r>
            <a:rPr lang="en-IN" sz="2000" dirty="0" smtClean="0">
              <a:latin typeface="+mn-lt"/>
              <a:cs typeface="Arial" panose="020B0604020202020204" pitchFamily="34" charset="0"/>
            </a:rPr>
            <a:t>It helps as a decision support system for the hospital authorities for developing comprehensive health care policies.</a:t>
          </a:r>
          <a:endParaRPr lang="en-IN" sz="2000" dirty="0">
            <a:latin typeface="+mn-lt"/>
            <a:cs typeface="Arial" panose="020B0604020202020204" pitchFamily="34" charset="0"/>
          </a:endParaRPr>
        </a:p>
      </dgm:t>
    </dgm:pt>
    <dgm:pt modelId="{9F1B12C0-9C9D-4B7F-B306-CE322A467586}" type="parTrans" cxnId="{08F3257E-E42D-4E0C-86D4-0F3023030859}">
      <dgm:prSet/>
      <dgm:spPr/>
      <dgm:t>
        <a:bodyPr/>
        <a:lstStyle/>
        <a:p>
          <a:pPr algn="l"/>
          <a:endParaRPr lang="en-IN" sz="2000">
            <a:latin typeface="+mn-lt"/>
            <a:cs typeface="Arial" panose="020B0604020202020204" pitchFamily="34" charset="0"/>
          </a:endParaRPr>
        </a:p>
      </dgm:t>
    </dgm:pt>
    <dgm:pt modelId="{7434EDAF-7F8A-4CD1-A4AC-CDFCB4FEB744}" type="sibTrans" cxnId="{08F3257E-E42D-4E0C-86D4-0F3023030859}">
      <dgm:prSet/>
      <dgm:spPr/>
      <dgm:t>
        <a:bodyPr/>
        <a:lstStyle/>
        <a:p>
          <a:pPr algn="l"/>
          <a:endParaRPr lang="en-IN" sz="2000">
            <a:latin typeface="+mn-lt"/>
            <a:cs typeface="Arial" panose="020B0604020202020204" pitchFamily="34" charset="0"/>
          </a:endParaRPr>
        </a:p>
      </dgm:t>
    </dgm:pt>
    <dgm:pt modelId="{B1DF449B-3B52-4FE6-9AB6-590E896084EE}">
      <dgm:prSet custT="1"/>
      <dgm:spPr/>
      <dgm:t>
        <a:bodyPr/>
        <a:lstStyle/>
        <a:p>
          <a:pPr algn="l" rtl="0"/>
          <a:r>
            <a:rPr lang="en-IN" sz="2000" dirty="0" smtClean="0">
              <a:latin typeface="+mn-lt"/>
              <a:cs typeface="Arial" panose="020B0604020202020204" pitchFamily="34" charset="0"/>
            </a:rPr>
            <a:t>Efficient and accurate administration of finance, diet of patient, engineering, and distribution of medical aid. It helps to view a broad picture of hospital growth.</a:t>
          </a:r>
          <a:endParaRPr lang="en-IN" sz="2000" dirty="0">
            <a:latin typeface="+mn-lt"/>
            <a:cs typeface="Arial" panose="020B0604020202020204" pitchFamily="34" charset="0"/>
          </a:endParaRPr>
        </a:p>
      </dgm:t>
    </dgm:pt>
    <dgm:pt modelId="{16EB058B-AE16-4D83-BD6D-21DF6A0306DA}" type="parTrans" cxnId="{6D6EE3C2-ADD0-4076-8A81-40A198277CA0}">
      <dgm:prSet/>
      <dgm:spPr/>
      <dgm:t>
        <a:bodyPr/>
        <a:lstStyle/>
        <a:p>
          <a:pPr algn="l"/>
          <a:endParaRPr lang="en-IN" sz="2000">
            <a:latin typeface="+mn-lt"/>
            <a:cs typeface="Arial" panose="020B0604020202020204" pitchFamily="34" charset="0"/>
          </a:endParaRPr>
        </a:p>
      </dgm:t>
    </dgm:pt>
    <dgm:pt modelId="{8E9EB110-8C11-4564-8D46-2E899CC18EF3}" type="sibTrans" cxnId="{6D6EE3C2-ADD0-4076-8A81-40A198277CA0}">
      <dgm:prSet/>
      <dgm:spPr/>
      <dgm:t>
        <a:bodyPr/>
        <a:lstStyle/>
        <a:p>
          <a:pPr algn="l"/>
          <a:endParaRPr lang="en-IN" sz="2000">
            <a:latin typeface="+mn-lt"/>
            <a:cs typeface="Arial" panose="020B0604020202020204" pitchFamily="34" charset="0"/>
          </a:endParaRPr>
        </a:p>
      </dgm:t>
    </dgm:pt>
    <dgm:pt modelId="{B513EE40-35D7-4F56-831D-1ADB682EC958}">
      <dgm:prSet custT="1"/>
      <dgm:spPr/>
      <dgm:t>
        <a:bodyPr/>
        <a:lstStyle/>
        <a:p>
          <a:pPr algn="l" rtl="0"/>
          <a:r>
            <a:rPr lang="en-IN" sz="2000" dirty="0" smtClean="0">
              <a:latin typeface="+mn-lt"/>
              <a:cs typeface="Arial" panose="020B0604020202020204" pitchFamily="34" charset="0"/>
            </a:rPr>
            <a:t>Improved monitoring of drug usage, and study of effectiveness. This leads to the reduction of adverse drug interactions while promoting more appropriate pharmaceutical utilization.</a:t>
          </a:r>
          <a:endParaRPr lang="en-IN" sz="2000" dirty="0">
            <a:latin typeface="+mn-lt"/>
            <a:cs typeface="Arial" panose="020B0604020202020204" pitchFamily="34" charset="0"/>
          </a:endParaRPr>
        </a:p>
      </dgm:t>
    </dgm:pt>
    <dgm:pt modelId="{E314B0E0-8B1F-4933-B2C8-F53C2E97CEEC}" type="parTrans" cxnId="{038C1DEB-5C5B-47BB-A77D-177DECECCFEB}">
      <dgm:prSet/>
      <dgm:spPr/>
      <dgm:t>
        <a:bodyPr/>
        <a:lstStyle/>
        <a:p>
          <a:pPr algn="l"/>
          <a:endParaRPr lang="en-IN" sz="2000">
            <a:latin typeface="+mn-lt"/>
            <a:cs typeface="Arial" panose="020B0604020202020204" pitchFamily="34" charset="0"/>
          </a:endParaRPr>
        </a:p>
      </dgm:t>
    </dgm:pt>
    <dgm:pt modelId="{A0DD70A5-A64A-49F4-8E10-2797ABDDAD42}" type="sibTrans" cxnId="{038C1DEB-5C5B-47BB-A77D-177DECECCFEB}">
      <dgm:prSet/>
      <dgm:spPr/>
      <dgm:t>
        <a:bodyPr/>
        <a:lstStyle/>
        <a:p>
          <a:pPr algn="l"/>
          <a:endParaRPr lang="en-IN" sz="2000">
            <a:latin typeface="+mn-lt"/>
            <a:cs typeface="Arial" panose="020B0604020202020204" pitchFamily="34" charset="0"/>
          </a:endParaRPr>
        </a:p>
      </dgm:t>
    </dgm:pt>
    <dgm:pt modelId="{C97938BD-847C-4372-BBD5-D564234F8AB8}">
      <dgm:prSet custT="1"/>
      <dgm:spPr/>
      <dgm:t>
        <a:bodyPr/>
        <a:lstStyle/>
        <a:p>
          <a:pPr algn="l" rtl="0"/>
          <a:r>
            <a:rPr lang="en-IN" sz="2000" dirty="0" smtClean="0">
              <a:latin typeface="+mn-lt"/>
              <a:cs typeface="Arial" panose="020B0604020202020204" pitchFamily="34" charset="0"/>
            </a:rPr>
            <a:t>Enhances information integrity, reduces transcription errors, and reduces duplication of information entries.</a:t>
          </a:r>
          <a:endParaRPr lang="en-IN" sz="2000" dirty="0">
            <a:latin typeface="+mn-lt"/>
            <a:cs typeface="Arial" panose="020B0604020202020204" pitchFamily="34" charset="0"/>
          </a:endParaRPr>
        </a:p>
      </dgm:t>
    </dgm:pt>
    <dgm:pt modelId="{2F3C0D85-2FB1-4742-9802-47D31F97F96C}" type="parTrans" cxnId="{A705DFED-8039-4489-83FB-2870B36CF13D}">
      <dgm:prSet/>
      <dgm:spPr/>
      <dgm:t>
        <a:bodyPr/>
        <a:lstStyle/>
        <a:p>
          <a:pPr algn="l"/>
          <a:endParaRPr lang="en-IN" sz="2000">
            <a:latin typeface="+mn-lt"/>
            <a:cs typeface="Arial" panose="020B0604020202020204" pitchFamily="34" charset="0"/>
          </a:endParaRPr>
        </a:p>
      </dgm:t>
    </dgm:pt>
    <dgm:pt modelId="{55785106-8E95-4966-943E-D34D78C32E39}" type="sibTrans" cxnId="{A705DFED-8039-4489-83FB-2870B36CF13D}">
      <dgm:prSet/>
      <dgm:spPr/>
      <dgm:t>
        <a:bodyPr/>
        <a:lstStyle/>
        <a:p>
          <a:pPr algn="l"/>
          <a:endParaRPr lang="en-IN" sz="2000">
            <a:latin typeface="+mn-lt"/>
            <a:cs typeface="Arial" panose="020B0604020202020204" pitchFamily="34" charset="0"/>
          </a:endParaRPr>
        </a:p>
      </dgm:t>
    </dgm:pt>
    <dgm:pt modelId="{3D92D580-A823-4F45-83E6-03537D9B1414}">
      <dgm:prSet custT="1"/>
      <dgm:spPr/>
      <dgm:t>
        <a:bodyPr/>
        <a:lstStyle/>
        <a:p>
          <a:pPr algn="l" rtl="0"/>
          <a:r>
            <a:rPr lang="en-IN" sz="2000" dirty="0" smtClean="0">
              <a:latin typeface="+mn-lt"/>
              <a:cs typeface="Arial" panose="020B0604020202020204" pitchFamily="34" charset="0"/>
            </a:rPr>
            <a:t>Hospital software is easy to use and eliminates error caused by handwriting. </a:t>
          </a:r>
          <a:endParaRPr lang="en-IN" sz="2000" dirty="0">
            <a:latin typeface="+mn-lt"/>
            <a:cs typeface="Arial" panose="020B0604020202020204" pitchFamily="34" charset="0"/>
          </a:endParaRPr>
        </a:p>
      </dgm:t>
    </dgm:pt>
    <dgm:pt modelId="{8892A0F9-5D0E-42BB-A53F-442D84D80E5A}" type="parTrans" cxnId="{2969D2B4-0045-405B-9E43-9392A870B6EF}">
      <dgm:prSet/>
      <dgm:spPr/>
      <dgm:t>
        <a:bodyPr/>
        <a:lstStyle/>
        <a:p>
          <a:pPr algn="l"/>
          <a:endParaRPr lang="en-IN" sz="2000">
            <a:latin typeface="+mn-lt"/>
            <a:cs typeface="Arial" panose="020B0604020202020204" pitchFamily="34" charset="0"/>
          </a:endParaRPr>
        </a:p>
      </dgm:t>
    </dgm:pt>
    <dgm:pt modelId="{91FECCC1-4017-460E-AD37-E4D62DE6FA2E}" type="sibTrans" cxnId="{2969D2B4-0045-405B-9E43-9392A870B6EF}">
      <dgm:prSet/>
      <dgm:spPr/>
      <dgm:t>
        <a:bodyPr/>
        <a:lstStyle/>
        <a:p>
          <a:pPr algn="l"/>
          <a:endParaRPr lang="en-IN" sz="2000">
            <a:latin typeface="+mn-lt"/>
            <a:cs typeface="Arial" panose="020B0604020202020204" pitchFamily="34" charset="0"/>
          </a:endParaRPr>
        </a:p>
      </dgm:t>
    </dgm:pt>
    <dgm:pt modelId="{F9BC20B2-7B7D-4FFB-8D9F-C3BE999C050E}">
      <dgm:prSet custT="1"/>
      <dgm:spPr/>
      <dgm:t>
        <a:bodyPr/>
        <a:lstStyle/>
        <a:p>
          <a:pPr algn="l" rtl="0"/>
          <a:r>
            <a:rPr lang="en-US" sz="2000" dirty="0" smtClean="0">
              <a:latin typeface="+mn-lt"/>
              <a:cs typeface="Arial" panose="020B0604020202020204" pitchFamily="34" charset="0"/>
            </a:rPr>
            <a:t>Easy accessible EMR and EHR for better patient care. Internet-based access patient records improves the quality of care even if caregivers are at remote locations.</a:t>
          </a:r>
          <a:endParaRPr lang="en-IN" sz="2000" dirty="0">
            <a:latin typeface="+mn-lt"/>
            <a:cs typeface="Arial" panose="020B0604020202020204" pitchFamily="34" charset="0"/>
          </a:endParaRPr>
        </a:p>
      </dgm:t>
    </dgm:pt>
    <dgm:pt modelId="{8C2DB97A-0BC9-4B50-8794-2BDC46D03B31}" type="sibTrans" cxnId="{3D2F9C21-83A6-420C-A88B-8944C3BEBFB5}">
      <dgm:prSet/>
      <dgm:spPr/>
      <dgm:t>
        <a:bodyPr/>
        <a:lstStyle/>
        <a:p>
          <a:pPr algn="l"/>
          <a:endParaRPr lang="en-IN" sz="2000">
            <a:latin typeface="+mn-lt"/>
            <a:cs typeface="Arial" panose="020B0604020202020204" pitchFamily="34" charset="0"/>
          </a:endParaRPr>
        </a:p>
      </dgm:t>
    </dgm:pt>
    <dgm:pt modelId="{95265BBB-5522-4F31-A0C0-AC604DCE9D0E}" type="parTrans" cxnId="{3D2F9C21-83A6-420C-A88B-8944C3BEBFB5}">
      <dgm:prSet/>
      <dgm:spPr/>
      <dgm:t>
        <a:bodyPr/>
        <a:lstStyle/>
        <a:p>
          <a:pPr algn="l"/>
          <a:endParaRPr lang="en-IN" sz="2000">
            <a:latin typeface="+mn-lt"/>
            <a:cs typeface="Arial" panose="020B0604020202020204" pitchFamily="34" charset="0"/>
          </a:endParaRPr>
        </a:p>
      </dgm:t>
    </dgm:pt>
    <dgm:pt modelId="{8D7B40D6-1C9A-43A9-B7D1-BB0EE819CDCB}" type="pres">
      <dgm:prSet presAssocID="{89038649-8967-4DAD-8BAF-CF8541F60362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11D1C92-B2ED-4546-B0DB-5574AB32BE20}" type="pres">
      <dgm:prSet presAssocID="{F9BC20B2-7B7D-4FFB-8D9F-C3BE999C050E}" presName="composite" presStyleCnt="0"/>
      <dgm:spPr/>
    </dgm:pt>
    <dgm:pt modelId="{A1DD3B78-234F-4824-9CD0-E34EB41A4BA9}" type="pres">
      <dgm:prSet presAssocID="{F9BC20B2-7B7D-4FFB-8D9F-C3BE999C050E}" presName="imgShp" presStyleLbl="fgImgPlace1" presStyleIdx="0" presStyleCnt="6" custScaleX="110965" custLinFactX="-80230" custLinFactNeighborX="-100000" custLinFactNeighborY="195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US"/>
        </a:p>
      </dgm:t>
    </dgm:pt>
    <dgm:pt modelId="{8BE0464C-2546-4A4B-BE33-7F8E43C90CFC}" type="pres">
      <dgm:prSet presAssocID="{F9BC20B2-7B7D-4FFB-8D9F-C3BE999C050E}" presName="txShp" presStyleLbl="node1" presStyleIdx="0" presStyleCnt="6" custScaleX="141550" custLinFactNeighborX="8988" custLinFactNeighborY="-5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6D0029-09FC-4826-9BB9-38B3406B9857}" type="pres">
      <dgm:prSet presAssocID="{8C2DB97A-0BC9-4B50-8794-2BDC46D03B31}" presName="spacing" presStyleCnt="0"/>
      <dgm:spPr/>
    </dgm:pt>
    <dgm:pt modelId="{9CBDC36F-C476-45AB-8590-D780929A762A}" type="pres">
      <dgm:prSet presAssocID="{C05B9E97-D23E-4E51-B580-58E6942A6F24}" presName="composite" presStyleCnt="0"/>
      <dgm:spPr/>
    </dgm:pt>
    <dgm:pt modelId="{634D00D8-CDBB-42C0-A3CC-7B1D9E4DDEFE}" type="pres">
      <dgm:prSet presAssocID="{C05B9E97-D23E-4E51-B580-58E6942A6F24}" presName="imgShp" presStyleLbl="fgImgPlace1" presStyleIdx="1" presStyleCnt="6" custScaleX="110965" custLinFactX="-80230" custLinFactNeighborX="-100000" custLinFactNeighborY="195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US"/>
        </a:p>
      </dgm:t>
    </dgm:pt>
    <dgm:pt modelId="{7D29F5BB-7A1E-482D-980E-D3B19C4DB913}" type="pres">
      <dgm:prSet presAssocID="{C05B9E97-D23E-4E51-B580-58E6942A6F24}" presName="txShp" presStyleLbl="node1" presStyleIdx="1" presStyleCnt="6" custScaleX="141550" custLinFactNeighborX="8988" custLinFactNeighborY="-5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92A0A-C387-4463-8144-679F4A3A9804}" type="pres">
      <dgm:prSet presAssocID="{7434EDAF-7F8A-4CD1-A4AC-CDFCB4FEB744}" presName="spacing" presStyleCnt="0"/>
      <dgm:spPr/>
    </dgm:pt>
    <dgm:pt modelId="{2EBD7D9A-8115-461B-9031-07806F2171E4}" type="pres">
      <dgm:prSet presAssocID="{B1DF449B-3B52-4FE6-9AB6-590E896084EE}" presName="composite" presStyleCnt="0"/>
      <dgm:spPr/>
    </dgm:pt>
    <dgm:pt modelId="{DED1CF5C-AFB1-4956-8795-A39CA3938569}" type="pres">
      <dgm:prSet presAssocID="{B1DF449B-3B52-4FE6-9AB6-590E896084EE}" presName="imgShp" presStyleLbl="fgImgPlace1" presStyleIdx="2" presStyleCnt="6" custScaleX="110965" custLinFactX="-80230" custLinFactNeighborX="-100000" custLinFactNeighborY="195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US"/>
        </a:p>
      </dgm:t>
    </dgm:pt>
    <dgm:pt modelId="{5F34F516-2275-49E3-AEEB-D7581C2F4CCC}" type="pres">
      <dgm:prSet presAssocID="{B1DF449B-3B52-4FE6-9AB6-590E896084EE}" presName="txShp" presStyleLbl="node1" presStyleIdx="2" presStyleCnt="6" custScaleX="141550" custLinFactNeighborX="8988" custLinFactNeighborY="-5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DAFA47-E54C-4F87-909D-AC5C1D712076}" type="pres">
      <dgm:prSet presAssocID="{8E9EB110-8C11-4564-8D46-2E899CC18EF3}" presName="spacing" presStyleCnt="0"/>
      <dgm:spPr/>
    </dgm:pt>
    <dgm:pt modelId="{D30E0E9F-DA63-4072-BF87-DC1B6F7D163F}" type="pres">
      <dgm:prSet presAssocID="{B513EE40-35D7-4F56-831D-1ADB682EC958}" presName="composite" presStyleCnt="0"/>
      <dgm:spPr/>
    </dgm:pt>
    <dgm:pt modelId="{D2AD8F4C-23EE-4DAA-806E-046143D7E4EE}" type="pres">
      <dgm:prSet presAssocID="{B513EE40-35D7-4F56-831D-1ADB682EC958}" presName="imgShp" presStyleLbl="fgImgPlace1" presStyleIdx="3" presStyleCnt="6" custScaleX="110965" custLinFactX="-80230" custLinFactNeighborX="-100000" custLinFactNeighborY="195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US"/>
        </a:p>
      </dgm:t>
    </dgm:pt>
    <dgm:pt modelId="{FFEAB64C-2E0D-42D4-AE23-876CCA1560E0}" type="pres">
      <dgm:prSet presAssocID="{B513EE40-35D7-4F56-831D-1ADB682EC958}" presName="txShp" presStyleLbl="node1" presStyleIdx="3" presStyleCnt="6" custScaleX="141550" custLinFactNeighborX="8988" custLinFactNeighborY="-5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800E2B-2BAF-4F32-8B46-4883D55D1E95}" type="pres">
      <dgm:prSet presAssocID="{A0DD70A5-A64A-49F4-8E10-2797ABDDAD42}" presName="spacing" presStyleCnt="0"/>
      <dgm:spPr/>
    </dgm:pt>
    <dgm:pt modelId="{2CBD65A9-970E-4C8E-8F1C-66EDF91DA1BD}" type="pres">
      <dgm:prSet presAssocID="{C97938BD-847C-4372-BBD5-D564234F8AB8}" presName="composite" presStyleCnt="0"/>
      <dgm:spPr/>
    </dgm:pt>
    <dgm:pt modelId="{318BF101-ED6D-439E-9AB9-0C22A3664076}" type="pres">
      <dgm:prSet presAssocID="{C97938BD-847C-4372-BBD5-D564234F8AB8}" presName="imgShp" presStyleLbl="fgImgPlace1" presStyleIdx="4" presStyleCnt="6" custScaleX="110965" custLinFactX="-80230" custLinFactNeighborX="-100000" custLinFactNeighborY="195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US"/>
        </a:p>
      </dgm:t>
    </dgm:pt>
    <dgm:pt modelId="{811A9B7E-D3A7-433C-8A9D-1A182655A41F}" type="pres">
      <dgm:prSet presAssocID="{C97938BD-847C-4372-BBD5-D564234F8AB8}" presName="txShp" presStyleLbl="node1" presStyleIdx="4" presStyleCnt="6" custScaleX="141550" custLinFactNeighborX="8988" custLinFactNeighborY="-5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EB7CE2-22E5-4688-B8BF-0CE529272E50}" type="pres">
      <dgm:prSet presAssocID="{55785106-8E95-4966-943E-D34D78C32E39}" presName="spacing" presStyleCnt="0"/>
      <dgm:spPr/>
    </dgm:pt>
    <dgm:pt modelId="{BDA02F25-44AF-4E4C-9726-2FCD10DE2A00}" type="pres">
      <dgm:prSet presAssocID="{3D92D580-A823-4F45-83E6-03537D9B1414}" presName="composite" presStyleCnt="0"/>
      <dgm:spPr/>
    </dgm:pt>
    <dgm:pt modelId="{805D5205-9243-4645-A4F0-ECAFE1175FFF}" type="pres">
      <dgm:prSet presAssocID="{3D92D580-A823-4F45-83E6-03537D9B1414}" presName="imgShp" presStyleLbl="fgImgPlace1" presStyleIdx="5" presStyleCnt="6" custScaleX="110965" custLinFactX="-80230" custLinFactNeighborX="-100000" custLinFactNeighborY="195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US"/>
        </a:p>
      </dgm:t>
    </dgm:pt>
    <dgm:pt modelId="{457A0E82-8714-458E-A270-F005C62ACDDF}" type="pres">
      <dgm:prSet presAssocID="{3D92D580-A823-4F45-83E6-03537D9B1414}" presName="txShp" presStyleLbl="node1" presStyleIdx="5" presStyleCnt="6" custScaleX="141550" custLinFactNeighborX="8988" custLinFactNeighborY="-58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C3D005-59B5-4275-9DF8-2F39E8E3D419}" type="presOf" srcId="{C05B9E97-D23E-4E51-B580-58E6942A6F24}" destId="{7D29F5BB-7A1E-482D-980E-D3B19C4DB913}" srcOrd="0" destOrd="0" presId="urn:microsoft.com/office/officeart/2005/8/layout/vList3"/>
    <dgm:cxn modelId="{08F3257E-E42D-4E0C-86D4-0F3023030859}" srcId="{89038649-8967-4DAD-8BAF-CF8541F60362}" destId="{C05B9E97-D23E-4E51-B580-58E6942A6F24}" srcOrd="1" destOrd="0" parTransId="{9F1B12C0-9C9D-4B7F-B306-CE322A467586}" sibTransId="{7434EDAF-7F8A-4CD1-A4AC-CDFCB4FEB744}"/>
    <dgm:cxn modelId="{762ACA25-025D-4F83-9B80-C68A8301B53C}" type="presOf" srcId="{89038649-8967-4DAD-8BAF-CF8541F60362}" destId="{8D7B40D6-1C9A-43A9-B7D1-BB0EE819CDCB}" srcOrd="0" destOrd="0" presId="urn:microsoft.com/office/officeart/2005/8/layout/vList3"/>
    <dgm:cxn modelId="{692FB151-75DA-411E-9311-3B57E01D7A58}" type="presOf" srcId="{B1DF449B-3B52-4FE6-9AB6-590E896084EE}" destId="{5F34F516-2275-49E3-AEEB-D7581C2F4CCC}" srcOrd="0" destOrd="0" presId="urn:microsoft.com/office/officeart/2005/8/layout/vList3"/>
    <dgm:cxn modelId="{A705DFED-8039-4489-83FB-2870B36CF13D}" srcId="{89038649-8967-4DAD-8BAF-CF8541F60362}" destId="{C97938BD-847C-4372-BBD5-D564234F8AB8}" srcOrd="4" destOrd="0" parTransId="{2F3C0D85-2FB1-4742-9802-47D31F97F96C}" sibTransId="{55785106-8E95-4966-943E-D34D78C32E39}"/>
    <dgm:cxn modelId="{3D2F9C21-83A6-420C-A88B-8944C3BEBFB5}" srcId="{89038649-8967-4DAD-8BAF-CF8541F60362}" destId="{F9BC20B2-7B7D-4FFB-8D9F-C3BE999C050E}" srcOrd="0" destOrd="0" parTransId="{95265BBB-5522-4F31-A0C0-AC604DCE9D0E}" sibTransId="{8C2DB97A-0BC9-4B50-8794-2BDC46D03B31}"/>
    <dgm:cxn modelId="{79725236-CBC0-44DE-B038-4F7C76BA56CF}" type="presOf" srcId="{F9BC20B2-7B7D-4FFB-8D9F-C3BE999C050E}" destId="{8BE0464C-2546-4A4B-BE33-7F8E43C90CFC}" srcOrd="0" destOrd="0" presId="urn:microsoft.com/office/officeart/2005/8/layout/vList3"/>
    <dgm:cxn modelId="{2969D2B4-0045-405B-9E43-9392A870B6EF}" srcId="{89038649-8967-4DAD-8BAF-CF8541F60362}" destId="{3D92D580-A823-4F45-83E6-03537D9B1414}" srcOrd="5" destOrd="0" parTransId="{8892A0F9-5D0E-42BB-A53F-442D84D80E5A}" sibTransId="{91FECCC1-4017-460E-AD37-E4D62DE6FA2E}"/>
    <dgm:cxn modelId="{038C1DEB-5C5B-47BB-A77D-177DECECCFEB}" srcId="{89038649-8967-4DAD-8BAF-CF8541F60362}" destId="{B513EE40-35D7-4F56-831D-1ADB682EC958}" srcOrd="3" destOrd="0" parTransId="{E314B0E0-8B1F-4933-B2C8-F53C2E97CEEC}" sibTransId="{A0DD70A5-A64A-49F4-8E10-2797ABDDAD42}"/>
    <dgm:cxn modelId="{6ABA932A-6C09-464B-A115-1C6C67DA325A}" type="presOf" srcId="{3D92D580-A823-4F45-83E6-03537D9B1414}" destId="{457A0E82-8714-458E-A270-F005C62ACDDF}" srcOrd="0" destOrd="0" presId="urn:microsoft.com/office/officeart/2005/8/layout/vList3"/>
    <dgm:cxn modelId="{570A63F3-B904-488F-BA50-2F72043E0ED7}" type="presOf" srcId="{C97938BD-847C-4372-BBD5-D564234F8AB8}" destId="{811A9B7E-D3A7-433C-8A9D-1A182655A41F}" srcOrd="0" destOrd="0" presId="urn:microsoft.com/office/officeart/2005/8/layout/vList3"/>
    <dgm:cxn modelId="{6D6EE3C2-ADD0-4076-8A81-40A198277CA0}" srcId="{89038649-8967-4DAD-8BAF-CF8541F60362}" destId="{B1DF449B-3B52-4FE6-9AB6-590E896084EE}" srcOrd="2" destOrd="0" parTransId="{16EB058B-AE16-4D83-BD6D-21DF6A0306DA}" sibTransId="{8E9EB110-8C11-4564-8D46-2E899CC18EF3}"/>
    <dgm:cxn modelId="{913A6C99-0DEB-4727-AEDD-B181E26F20BF}" type="presOf" srcId="{B513EE40-35D7-4F56-831D-1ADB682EC958}" destId="{FFEAB64C-2E0D-42D4-AE23-876CCA1560E0}" srcOrd="0" destOrd="0" presId="urn:microsoft.com/office/officeart/2005/8/layout/vList3"/>
    <dgm:cxn modelId="{6CAA563C-58FA-48C1-A1BC-849D21E21099}" type="presParOf" srcId="{8D7B40D6-1C9A-43A9-B7D1-BB0EE819CDCB}" destId="{B11D1C92-B2ED-4546-B0DB-5574AB32BE20}" srcOrd="0" destOrd="0" presId="urn:microsoft.com/office/officeart/2005/8/layout/vList3"/>
    <dgm:cxn modelId="{BFDB5E2B-C59A-4697-9878-CB2116714176}" type="presParOf" srcId="{B11D1C92-B2ED-4546-B0DB-5574AB32BE20}" destId="{A1DD3B78-234F-4824-9CD0-E34EB41A4BA9}" srcOrd="0" destOrd="0" presId="urn:microsoft.com/office/officeart/2005/8/layout/vList3"/>
    <dgm:cxn modelId="{9AE6B7FE-833B-4520-8A9F-9EAFA58DAF21}" type="presParOf" srcId="{B11D1C92-B2ED-4546-B0DB-5574AB32BE20}" destId="{8BE0464C-2546-4A4B-BE33-7F8E43C90CFC}" srcOrd="1" destOrd="0" presId="urn:microsoft.com/office/officeart/2005/8/layout/vList3"/>
    <dgm:cxn modelId="{42334C90-A607-410C-A3F1-ACD897BE7FA0}" type="presParOf" srcId="{8D7B40D6-1C9A-43A9-B7D1-BB0EE819CDCB}" destId="{816D0029-09FC-4826-9BB9-38B3406B9857}" srcOrd="1" destOrd="0" presId="urn:microsoft.com/office/officeart/2005/8/layout/vList3"/>
    <dgm:cxn modelId="{46DE4CE3-7358-43EA-8E22-61177CCF6D59}" type="presParOf" srcId="{8D7B40D6-1C9A-43A9-B7D1-BB0EE819CDCB}" destId="{9CBDC36F-C476-45AB-8590-D780929A762A}" srcOrd="2" destOrd="0" presId="urn:microsoft.com/office/officeart/2005/8/layout/vList3"/>
    <dgm:cxn modelId="{19AA8A8D-D095-41B4-9189-4131C7F51FE7}" type="presParOf" srcId="{9CBDC36F-C476-45AB-8590-D780929A762A}" destId="{634D00D8-CDBB-42C0-A3CC-7B1D9E4DDEFE}" srcOrd="0" destOrd="0" presId="urn:microsoft.com/office/officeart/2005/8/layout/vList3"/>
    <dgm:cxn modelId="{88732DCD-DEF5-4B6F-88CF-38E43B92FF38}" type="presParOf" srcId="{9CBDC36F-C476-45AB-8590-D780929A762A}" destId="{7D29F5BB-7A1E-482D-980E-D3B19C4DB913}" srcOrd="1" destOrd="0" presId="urn:microsoft.com/office/officeart/2005/8/layout/vList3"/>
    <dgm:cxn modelId="{EAB97779-2406-4589-96B0-9BD82D44A600}" type="presParOf" srcId="{8D7B40D6-1C9A-43A9-B7D1-BB0EE819CDCB}" destId="{47B92A0A-C387-4463-8144-679F4A3A9804}" srcOrd="3" destOrd="0" presId="urn:microsoft.com/office/officeart/2005/8/layout/vList3"/>
    <dgm:cxn modelId="{3D9452B8-D7B6-481E-B157-D98CA4E73C9B}" type="presParOf" srcId="{8D7B40D6-1C9A-43A9-B7D1-BB0EE819CDCB}" destId="{2EBD7D9A-8115-461B-9031-07806F2171E4}" srcOrd="4" destOrd="0" presId="urn:microsoft.com/office/officeart/2005/8/layout/vList3"/>
    <dgm:cxn modelId="{8A89BB49-F285-4407-B0DF-6BBC46E94B87}" type="presParOf" srcId="{2EBD7D9A-8115-461B-9031-07806F2171E4}" destId="{DED1CF5C-AFB1-4956-8795-A39CA3938569}" srcOrd="0" destOrd="0" presId="urn:microsoft.com/office/officeart/2005/8/layout/vList3"/>
    <dgm:cxn modelId="{3A177352-BC49-477E-9617-661788E8328E}" type="presParOf" srcId="{2EBD7D9A-8115-461B-9031-07806F2171E4}" destId="{5F34F516-2275-49E3-AEEB-D7581C2F4CCC}" srcOrd="1" destOrd="0" presId="urn:microsoft.com/office/officeart/2005/8/layout/vList3"/>
    <dgm:cxn modelId="{561A1ADE-8266-4571-98D1-A29939F5F8FA}" type="presParOf" srcId="{8D7B40D6-1C9A-43A9-B7D1-BB0EE819CDCB}" destId="{B8DAFA47-E54C-4F87-909D-AC5C1D712076}" srcOrd="5" destOrd="0" presId="urn:microsoft.com/office/officeart/2005/8/layout/vList3"/>
    <dgm:cxn modelId="{E8E568BF-B315-4F46-9E82-7E3138703A23}" type="presParOf" srcId="{8D7B40D6-1C9A-43A9-B7D1-BB0EE819CDCB}" destId="{D30E0E9F-DA63-4072-BF87-DC1B6F7D163F}" srcOrd="6" destOrd="0" presId="urn:microsoft.com/office/officeart/2005/8/layout/vList3"/>
    <dgm:cxn modelId="{0D4170FC-AC19-4752-8440-34B1B3F00DDE}" type="presParOf" srcId="{D30E0E9F-DA63-4072-BF87-DC1B6F7D163F}" destId="{D2AD8F4C-23EE-4DAA-806E-046143D7E4EE}" srcOrd="0" destOrd="0" presId="urn:microsoft.com/office/officeart/2005/8/layout/vList3"/>
    <dgm:cxn modelId="{10DACE0E-CE38-4856-B928-45BE5B45791B}" type="presParOf" srcId="{D30E0E9F-DA63-4072-BF87-DC1B6F7D163F}" destId="{FFEAB64C-2E0D-42D4-AE23-876CCA1560E0}" srcOrd="1" destOrd="0" presId="urn:microsoft.com/office/officeart/2005/8/layout/vList3"/>
    <dgm:cxn modelId="{A0FA2012-9EC5-4F05-AF8D-D1CC148446DE}" type="presParOf" srcId="{8D7B40D6-1C9A-43A9-B7D1-BB0EE819CDCB}" destId="{5F800E2B-2BAF-4F32-8B46-4883D55D1E95}" srcOrd="7" destOrd="0" presId="urn:microsoft.com/office/officeart/2005/8/layout/vList3"/>
    <dgm:cxn modelId="{12B88E6C-C1C1-437E-8F38-9BCF15CE1784}" type="presParOf" srcId="{8D7B40D6-1C9A-43A9-B7D1-BB0EE819CDCB}" destId="{2CBD65A9-970E-4C8E-8F1C-66EDF91DA1BD}" srcOrd="8" destOrd="0" presId="urn:microsoft.com/office/officeart/2005/8/layout/vList3"/>
    <dgm:cxn modelId="{F913D541-E526-4D95-96CF-315827EEAFC6}" type="presParOf" srcId="{2CBD65A9-970E-4C8E-8F1C-66EDF91DA1BD}" destId="{318BF101-ED6D-439E-9AB9-0C22A3664076}" srcOrd="0" destOrd="0" presId="urn:microsoft.com/office/officeart/2005/8/layout/vList3"/>
    <dgm:cxn modelId="{943D0C48-6188-4CF0-9DFB-F78E3BF7F838}" type="presParOf" srcId="{2CBD65A9-970E-4C8E-8F1C-66EDF91DA1BD}" destId="{811A9B7E-D3A7-433C-8A9D-1A182655A41F}" srcOrd="1" destOrd="0" presId="urn:microsoft.com/office/officeart/2005/8/layout/vList3"/>
    <dgm:cxn modelId="{68F23952-8875-4C7C-9979-0E5621954105}" type="presParOf" srcId="{8D7B40D6-1C9A-43A9-B7D1-BB0EE819CDCB}" destId="{C5EB7CE2-22E5-4688-B8BF-0CE529272E50}" srcOrd="9" destOrd="0" presId="urn:microsoft.com/office/officeart/2005/8/layout/vList3"/>
    <dgm:cxn modelId="{BDF1A785-9ACE-4F5D-ACD0-4A923F1FD7F9}" type="presParOf" srcId="{8D7B40D6-1C9A-43A9-B7D1-BB0EE819CDCB}" destId="{BDA02F25-44AF-4E4C-9726-2FCD10DE2A00}" srcOrd="10" destOrd="0" presId="urn:microsoft.com/office/officeart/2005/8/layout/vList3"/>
    <dgm:cxn modelId="{BF55594F-62DD-4AB9-9B7C-6358CE6ECF93}" type="presParOf" srcId="{BDA02F25-44AF-4E4C-9726-2FCD10DE2A00}" destId="{805D5205-9243-4645-A4F0-ECAFE1175FFF}" srcOrd="0" destOrd="0" presId="urn:microsoft.com/office/officeart/2005/8/layout/vList3"/>
    <dgm:cxn modelId="{A18DCEB7-36F2-4600-9229-F0F945432CD4}" type="presParOf" srcId="{BDA02F25-44AF-4E4C-9726-2FCD10DE2A00}" destId="{457A0E82-8714-458E-A270-F005C62ACDD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B722E3-5288-4BD1-878A-7628C9DA2DE6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C83AE4B5-9832-4A44-B343-98684BE6B968}">
      <dgm:prSet custT="1"/>
      <dgm:spPr/>
      <dgm:t>
        <a:bodyPr/>
        <a:lstStyle/>
        <a:p>
          <a:pPr rtl="0"/>
          <a:r>
            <a:rPr lang="en-GB" sz="2000" b="0" smtClean="0">
              <a:solidFill>
                <a:schemeClr val="bg1"/>
              </a:solidFill>
            </a:rPr>
            <a:t>Appointments</a:t>
          </a:r>
          <a:endParaRPr lang="en-IN" sz="2000" b="0">
            <a:solidFill>
              <a:schemeClr val="bg1"/>
            </a:solidFill>
          </a:endParaRPr>
        </a:p>
      </dgm:t>
    </dgm:pt>
    <dgm:pt modelId="{C49D7636-763C-4700-9A50-2A87DCA70344}" type="parTrans" cxnId="{D49B30C0-0B42-4910-8DCB-C9AC792EEC0C}">
      <dgm:prSet/>
      <dgm:spPr/>
      <dgm:t>
        <a:bodyPr/>
        <a:lstStyle/>
        <a:p>
          <a:endParaRPr lang="en-IN" sz="2000" b="0">
            <a:solidFill>
              <a:schemeClr val="bg1"/>
            </a:solidFill>
          </a:endParaRPr>
        </a:p>
      </dgm:t>
    </dgm:pt>
    <dgm:pt modelId="{3E15F4CF-A7D6-4F1A-A343-5019A737D556}" type="sibTrans" cxnId="{D49B30C0-0B42-4910-8DCB-C9AC792EEC0C}">
      <dgm:prSet/>
      <dgm:spPr/>
      <dgm:t>
        <a:bodyPr/>
        <a:lstStyle/>
        <a:p>
          <a:endParaRPr lang="en-IN" sz="2000" b="0">
            <a:solidFill>
              <a:schemeClr val="bg1"/>
            </a:solidFill>
          </a:endParaRPr>
        </a:p>
      </dgm:t>
    </dgm:pt>
    <dgm:pt modelId="{F1FA74BD-3460-49B1-93A6-63E974E24B24}">
      <dgm:prSet custT="1"/>
      <dgm:spPr/>
      <dgm:t>
        <a:bodyPr/>
        <a:lstStyle/>
        <a:p>
          <a:pPr rtl="0"/>
          <a:r>
            <a:rPr lang="en-GB" sz="2000" b="0" dirty="0" smtClean="0">
              <a:solidFill>
                <a:schemeClr val="bg1"/>
              </a:solidFill>
            </a:rPr>
            <a:t>Appointment List</a:t>
          </a:r>
          <a:endParaRPr lang="en-IN" sz="2000" b="0" dirty="0">
            <a:solidFill>
              <a:schemeClr val="bg1"/>
            </a:solidFill>
          </a:endParaRPr>
        </a:p>
      </dgm:t>
    </dgm:pt>
    <dgm:pt modelId="{F5E82DA5-2DD7-4592-B03E-FBBC5B1C37EA}" type="parTrans" cxnId="{9DF18E4B-8965-4813-AB64-F9D25514FFD4}">
      <dgm:prSet/>
      <dgm:spPr/>
      <dgm:t>
        <a:bodyPr/>
        <a:lstStyle/>
        <a:p>
          <a:endParaRPr lang="en-IN" sz="2000" b="0">
            <a:solidFill>
              <a:schemeClr val="bg1"/>
            </a:solidFill>
          </a:endParaRPr>
        </a:p>
      </dgm:t>
    </dgm:pt>
    <dgm:pt modelId="{0F8004AB-1BB4-4C36-A050-3683A7FC537C}" type="sibTrans" cxnId="{9DF18E4B-8965-4813-AB64-F9D25514FFD4}">
      <dgm:prSet/>
      <dgm:spPr/>
      <dgm:t>
        <a:bodyPr/>
        <a:lstStyle/>
        <a:p>
          <a:endParaRPr lang="en-IN" sz="2000" b="0">
            <a:solidFill>
              <a:schemeClr val="bg1"/>
            </a:solidFill>
          </a:endParaRPr>
        </a:p>
      </dgm:t>
    </dgm:pt>
    <dgm:pt modelId="{E3F82ED1-0717-41C9-B9EE-147AE4DF17A9}">
      <dgm:prSet custT="1"/>
      <dgm:spPr/>
      <dgm:t>
        <a:bodyPr/>
        <a:lstStyle/>
        <a:p>
          <a:pPr rtl="0"/>
          <a:r>
            <a:rPr lang="en-GB" sz="2000" b="0" dirty="0" smtClean="0">
              <a:solidFill>
                <a:schemeClr val="bg1"/>
              </a:solidFill>
            </a:rPr>
            <a:t>Doctor Availability </a:t>
          </a:r>
          <a:endParaRPr lang="en-IN" sz="2000" b="0" dirty="0">
            <a:solidFill>
              <a:schemeClr val="bg1"/>
            </a:solidFill>
          </a:endParaRPr>
        </a:p>
      </dgm:t>
    </dgm:pt>
    <dgm:pt modelId="{5A5AD1BD-B0E3-4BF1-A2E1-F99AFE5ABCE5}" type="parTrans" cxnId="{3DCCE267-D94B-4AB1-944C-29A49D5A6062}">
      <dgm:prSet/>
      <dgm:spPr/>
      <dgm:t>
        <a:bodyPr/>
        <a:lstStyle/>
        <a:p>
          <a:endParaRPr lang="en-IN" sz="2000" b="0">
            <a:solidFill>
              <a:schemeClr val="bg1"/>
            </a:solidFill>
          </a:endParaRPr>
        </a:p>
      </dgm:t>
    </dgm:pt>
    <dgm:pt modelId="{AF642C12-ED4F-402C-B530-DF9AE73696A4}" type="sibTrans" cxnId="{3DCCE267-D94B-4AB1-944C-29A49D5A6062}">
      <dgm:prSet/>
      <dgm:spPr/>
      <dgm:t>
        <a:bodyPr/>
        <a:lstStyle/>
        <a:p>
          <a:endParaRPr lang="en-IN" sz="2000" b="0">
            <a:solidFill>
              <a:schemeClr val="bg1"/>
            </a:solidFill>
          </a:endParaRPr>
        </a:p>
      </dgm:t>
    </dgm:pt>
    <dgm:pt modelId="{4427BD6C-11DD-41B7-835F-889A26DA0C55}">
      <dgm:prSet custT="1"/>
      <dgm:spPr/>
      <dgm:t>
        <a:bodyPr/>
        <a:lstStyle/>
        <a:p>
          <a:pPr rtl="0"/>
          <a:r>
            <a:rPr lang="en-GB" sz="2000" b="0" dirty="0" smtClean="0">
              <a:solidFill>
                <a:schemeClr val="bg1"/>
              </a:solidFill>
            </a:rPr>
            <a:t>Doctor leave</a:t>
          </a:r>
          <a:endParaRPr lang="en-IN" sz="2000" b="0" dirty="0">
            <a:solidFill>
              <a:schemeClr val="bg1"/>
            </a:solidFill>
          </a:endParaRPr>
        </a:p>
      </dgm:t>
    </dgm:pt>
    <dgm:pt modelId="{F13EC355-115F-4452-ABDC-4A12664A7A9F}" type="parTrans" cxnId="{6F9BA720-949B-4AD5-8FB3-A918CEDED92E}">
      <dgm:prSet/>
      <dgm:spPr/>
      <dgm:t>
        <a:bodyPr/>
        <a:lstStyle/>
        <a:p>
          <a:endParaRPr lang="en-IN" sz="2000" b="0">
            <a:solidFill>
              <a:schemeClr val="bg1"/>
            </a:solidFill>
          </a:endParaRPr>
        </a:p>
      </dgm:t>
    </dgm:pt>
    <dgm:pt modelId="{701A90DE-9C02-434E-8E60-FFDC94FFBF30}" type="sibTrans" cxnId="{6F9BA720-949B-4AD5-8FB3-A918CEDED92E}">
      <dgm:prSet/>
      <dgm:spPr/>
      <dgm:t>
        <a:bodyPr/>
        <a:lstStyle/>
        <a:p>
          <a:endParaRPr lang="en-IN" sz="2000" b="0">
            <a:solidFill>
              <a:schemeClr val="bg1"/>
            </a:solidFill>
          </a:endParaRPr>
        </a:p>
      </dgm:t>
    </dgm:pt>
    <dgm:pt modelId="{9AA1E813-1C5F-4836-B66B-75FBF8B08C7E}">
      <dgm:prSet custT="1"/>
      <dgm:spPr/>
      <dgm:t>
        <a:bodyPr/>
        <a:lstStyle/>
        <a:p>
          <a:pPr rtl="0"/>
          <a:r>
            <a:rPr lang="en-GB" sz="2000" b="0" dirty="0" smtClean="0">
              <a:solidFill>
                <a:schemeClr val="bg1"/>
              </a:solidFill>
            </a:rPr>
            <a:t>Hospital Tariff</a:t>
          </a:r>
          <a:endParaRPr lang="en-IN" sz="2000" b="0" dirty="0">
            <a:solidFill>
              <a:schemeClr val="bg1"/>
            </a:solidFill>
          </a:endParaRPr>
        </a:p>
      </dgm:t>
    </dgm:pt>
    <dgm:pt modelId="{8FF96AC8-525A-4A37-AAA6-5E4958EA2DAB}" type="parTrans" cxnId="{711B6043-8229-479F-B961-01E727B919DD}">
      <dgm:prSet/>
      <dgm:spPr/>
      <dgm:t>
        <a:bodyPr/>
        <a:lstStyle/>
        <a:p>
          <a:endParaRPr lang="en-IN" sz="2000" b="0">
            <a:solidFill>
              <a:schemeClr val="bg1"/>
            </a:solidFill>
          </a:endParaRPr>
        </a:p>
      </dgm:t>
    </dgm:pt>
    <dgm:pt modelId="{6C3BFB05-2B41-4BC0-950F-6E028A6A501B}" type="sibTrans" cxnId="{711B6043-8229-479F-B961-01E727B919DD}">
      <dgm:prSet/>
      <dgm:spPr/>
      <dgm:t>
        <a:bodyPr/>
        <a:lstStyle/>
        <a:p>
          <a:endParaRPr lang="en-IN" sz="2000" b="0">
            <a:solidFill>
              <a:schemeClr val="bg1"/>
            </a:solidFill>
          </a:endParaRPr>
        </a:p>
      </dgm:t>
    </dgm:pt>
    <dgm:pt modelId="{57D387C0-FEC4-4553-BEEF-B316E8DBE665}">
      <dgm:prSet custT="1"/>
      <dgm:spPr/>
      <dgm:t>
        <a:bodyPr/>
        <a:lstStyle/>
        <a:p>
          <a:pPr rtl="0"/>
          <a:r>
            <a:rPr lang="en-GB" sz="2000" b="0" dirty="0" smtClean="0">
              <a:solidFill>
                <a:schemeClr val="bg1"/>
              </a:solidFill>
            </a:rPr>
            <a:t>Machine Appointment</a:t>
          </a:r>
          <a:endParaRPr lang="en-IN" sz="2000" b="0" dirty="0">
            <a:solidFill>
              <a:schemeClr val="bg1"/>
            </a:solidFill>
          </a:endParaRPr>
        </a:p>
      </dgm:t>
    </dgm:pt>
    <dgm:pt modelId="{E225AC9C-4F56-4919-81DE-5E9924544AFD}" type="parTrans" cxnId="{1A58FEEA-0853-4491-81F4-D662D9AB5342}">
      <dgm:prSet/>
      <dgm:spPr/>
      <dgm:t>
        <a:bodyPr/>
        <a:lstStyle/>
        <a:p>
          <a:endParaRPr lang="en-IN" sz="2000" b="0">
            <a:solidFill>
              <a:schemeClr val="bg1"/>
            </a:solidFill>
          </a:endParaRPr>
        </a:p>
      </dgm:t>
    </dgm:pt>
    <dgm:pt modelId="{05D223DC-E3AB-4D6C-A0F4-08682CBCB38C}" type="sibTrans" cxnId="{1A58FEEA-0853-4491-81F4-D662D9AB5342}">
      <dgm:prSet/>
      <dgm:spPr/>
      <dgm:t>
        <a:bodyPr/>
        <a:lstStyle/>
        <a:p>
          <a:endParaRPr lang="en-IN" sz="2000" b="0">
            <a:solidFill>
              <a:schemeClr val="bg1"/>
            </a:solidFill>
          </a:endParaRPr>
        </a:p>
      </dgm:t>
    </dgm:pt>
    <dgm:pt modelId="{5F82B202-7A6C-423D-BFA8-F262E14B575A}">
      <dgm:prSet custT="1"/>
      <dgm:spPr/>
      <dgm:t>
        <a:bodyPr/>
        <a:lstStyle/>
        <a:p>
          <a:pPr rtl="0"/>
          <a:r>
            <a:rPr lang="en-GB" sz="2000" b="0" dirty="0" smtClean="0">
              <a:solidFill>
                <a:schemeClr val="bg1"/>
              </a:solidFill>
            </a:rPr>
            <a:t>Machine List</a:t>
          </a:r>
          <a:endParaRPr lang="en-IN" sz="2000" b="0" dirty="0">
            <a:solidFill>
              <a:schemeClr val="bg1"/>
            </a:solidFill>
          </a:endParaRPr>
        </a:p>
      </dgm:t>
    </dgm:pt>
    <dgm:pt modelId="{095A9BD1-BBF3-429F-A92D-7269FA96CBA1}" type="parTrans" cxnId="{54418193-58B7-4AD0-B281-7A4188F02D9F}">
      <dgm:prSet/>
      <dgm:spPr/>
      <dgm:t>
        <a:bodyPr/>
        <a:lstStyle/>
        <a:p>
          <a:endParaRPr lang="en-IN" sz="2000" b="0">
            <a:solidFill>
              <a:schemeClr val="bg1"/>
            </a:solidFill>
          </a:endParaRPr>
        </a:p>
      </dgm:t>
    </dgm:pt>
    <dgm:pt modelId="{DA77EFD6-ACA4-453B-9FC5-AD99EEF1325B}" type="sibTrans" cxnId="{54418193-58B7-4AD0-B281-7A4188F02D9F}">
      <dgm:prSet/>
      <dgm:spPr/>
      <dgm:t>
        <a:bodyPr/>
        <a:lstStyle/>
        <a:p>
          <a:endParaRPr lang="en-IN" sz="2000" b="0">
            <a:solidFill>
              <a:schemeClr val="bg1"/>
            </a:solidFill>
          </a:endParaRPr>
        </a:p>
      </dgm:t>
    </dgm:pt>
    <dgm:pt modelId="{573E562E-006C-4CE7-A5D7-D14B3CAC0034}">
      <dgm:prSet/>
      <dgm:spPr/>
      <dgm:t>
        <a:bodyPr/>
        <a:lstStyle/>
        <a:p>
          <a:endParaRPr lang="en-IN" sz="2000" b="0" dirty="0">
            <a:solidFill>
              <a:schemeClr val="bg1"/>
            </a:solidFill>
          </a:endParaRPr>
        </a:p>
      </dgm:t>
    </dgm:pt>
    <dgm:pt modelId="{B108CACE-6721-4904-A759-A398CADE1B8C}" type="sibTrans" cxnId="{FE763C9D-4426-4655-B993-2BF7B01BF193}">
      <dgm:prSet/>
      <dgm:spPr/>
      <dgm:t>
        <a:bodyPr/>
        <a:lstStyle/>
        <a:p>
          <a:endParaRPr lang="en-IN" sz="2000" b="0">
            <a:solidFill>
              <a:schemeClr val="bg1"/>
            </a:solidFill>
          </a:endParaRPr>
        </a:p>
      </dgm:t>
    </dgm:pt>
    <dgm:pt modelId="{E33E3BD3-905B-4A67-B770-B38ADF86FE06}" type="parTrans" cxnId="{FE763C9D-4426-4655-B993-2BF7B01BF193}">
      <dgm:prSet/>
      <dgm:spPr/>
      <dgm:t>
        <a:bodyPr/>
        <a:lstStyle/>
        <a:p>
          <a:endParaRPr lang="en-IN" sz="2000" b="0">
            <a:solidFill>
              <a:schemeClr val="bg1"/>
            </a:solidFill>
          </a:endParaRPr>
        </a:p>
      </dgm:t>
    </dgm:pt>
    <dgm:pt modelId="{86AD3754-0F98-44D6-9EE6-503EA08FD4A4}" type="pres">
      <dgm:prSet presAssocID="{43B722E3-5288-4BD1-878A-7628C9DA2DE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IN"/>
        </a:p>
      </dgm:t>
    </dgm:pt>
    <dgm:pt modelId="{0AF3E56F-FF0B-4F69-9EBF-D1212E8DFB8D}" type="pres">
      <dgm:prSet presAssocID="{43B722E3-5288-4BD1-878A-7628C9DA2DE6}" presName="Name1" presStyleCnt="0"/>
      <dgm:spPr/>
    </dgm:pt>
    <dgm:pt modelId="{430601EA-4796-4837-B154-BCA9BFB6FD9A}" type="pres">
      <dgm:prSet presAssocID="{43B722E3-5288-4BD1-878A-7628C9DA2DE6}" presName="cycle" presStyleCnt="0"/>
      <dgm:spPr/>
    </dgm:pt>
    <dgm:pt modelId="{5958141B-50EC-4014-970D-1C0C2019FA50}" type="pres">
      <dgm:prSet presAssocID="{43B722E3-5288-4BD1-878A-7628C9DA2DE6}" presName="srcNode" presStyleLbl="node1" presStyleIdx="0" presStyleCnt="7"/>
      <dgm:spPr/>
    </dgm:pt>
    <dgm:pt modelId="{0D3FDEB7-84F5-403F-BF87-453C36F15B58}" type="pres">
      <dgm:prSet presAssocID="{43B722E3-5288-4BD1-878A-7628C9DA2DE6}" presName="conn" presStyleLbl="parChTrans1D2" presStyleIdx="0" presStyleCnt="1"/>
      <dgm:spPr/>
      <dgm:t>
        <a:bodyPr/>
        <a:lstStyle/>
        <a:p>
          <a:endParaRPr lang="en-IN"/>
        </a:p>
      </dgm:t>
    </dgm:pt>
    <dgm:pt modelId="{15474F93-E482-4B95-BE4F-3AE922C07F30}" type="pres">
      <dgm:prSet presAssocID="{43B722E3-5288-4BD1-878A-7628C9DA2DE6}" presName="extraNode" presStyleLbl="node1" presStyleIdx="0" presStyleCnt="7"/>
      <dgm:spPr/>
    </dgm:pt>
    <dgm:pt modelId="{22ECD17E-BC53-4FDF-B6A2-EB7EDDA40435}" type="pres">
      <dgm:prSet presAssocID="{43B722E3-5288-4BD1-878A-7628C9DA2DE6}" presName="dstNode" presStyleLbl="node1" presStyleIdx="0" presStyleCnt="7"/>
      <dgm:spPr/>
    </dgm:pt>
    <dgm:pt modelId="{39FB16B9-DD95-40F9-B7C2-0BCC28065609}" type="pres">
      <dgm:prSet presAssocID="{C83AE4B5-9832-4A44-B343-98684BE6B968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05FD947-F6F4-4C4C-85A5-830AB36895C6}" type="pres">
      <dgm:prSet presAssocID="{C83AE4B5-9832-4A44-B343-98684BE6B968}" presName="accent_1" presStyleCnt="0"/>
      <dgm:spPr/>
    </dgm:pt>
    <dgm:pt modelId="{242611B6-CDDB-469F-A9FE-14AA1F783399}" type="pres">
      <dgm:prSet presAssocID="{C83AE4B5-9832-4A44-B343-98684BE6B968}" presName="accentRepeatNode" presStyleLbl="solidFgAcc1" presStyleIdx="0" presStyleCnt="7"/>
      <dgm:spPr/>
    </dgm:pt>
    <dgm:pt modelId="{A1033946-81A9-47C3-B00D-52D771D2798B}" type="pres">
      <dgm:prSet presAssocID="{F1FA74BD-3460-49B1-93A6-63E974E24B24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18EB957-D6CA-480C-A097-062AB03B1719}" type="pres">
      <dgm:prSet presAssocID="{F1FA74BD-3460-49B1-93A6-63E974E24B24}" presName="accent_2" presStyleCnt="0"/>
      <dgm:spPr/>
    </dgm:pt>
    <dgm:pt modelId="{A22E96C8-1998-4D3A-A5B8-467ED791137F}" type="pres">
      <dgm:prSet presAssocID="{F1FA74BD-3460-49B1-93A6-63E974E24B24}" presName="accentRepeatNode" presStyleLbl="solidFgAcc1" presStyleIdx="1" presStyleCnt="7"/>
      <dgm:spPr/>
    </dgm:pt>
    <dgm:pt modelId="{BAABE9BE-38A3-43D0-B13E-90072E3466A7}" type="pres">
      <dgm:prSet presAssocID="{E3F82ED1-0717-41C9-B9EE-147AE4DF17A9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FE7E26D-AD7F-41C1-AFA3-6C1428FFEDBF}" type="pres">
      <dgm:prSet presAssocID="{E3F82ED1-0717-41C9-B9EE-147AE4DF17A9}" presName="accent_3" presStyleCnt="0"/>
      <dgm:spPr/>
    </dgm:pt>
    <dgm:pt modelId="{840B2429-80E8-46E3-832C-DA8E094281C7}" type="pres">
      <dgm:prSet presAssocID="{E3F82ED1-0717-41C9-B9EE-147AE4DF17A9}" presName="accentRepeatNode" presStyleLbl="solidFgAcc1" presStyleIdx="2" presStyleCnt="7"/>
      <dgm:spPr/>
    </dgm:pt>
    <dgm:pt modelId="{CD78C30E-8EFA-4983-92F4-F035509AF93D}" type="pres">
      <dgm:prSet presAssocID="{4427BD6C-11DD-41B7-835F-889A26DA0C55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DB0820D-FDB9-43CB-807C-FE5B4CD5D144}" type="pres">
      <dgm:prSet presAssocID="{4427BD6C-11DD-41B7-835F-889A26DA0C55}" presName="accent_4" presStyleCnt="0"/>
      <dgm:spPr/>
    </dgm:pt>
    <dgm:pt modelId="{F018802C-7601-4A8D-9AFD-D6C0A0165E07}" type="pres">
      <dgm:prSet presAssocID="{4427BD6C-11DD-41B7-835F-889A26DA0C55}" presName="accentRepeatNode" presStyleLbl="solidFgAcc1" presStyleIdx="3" presStyleCnt="7"/>
      <dgm:spPr/>
    </dgm:pt>
    <dgm:pt modelId="{3854E924-1B2A-4F10-BD2E-4AFBBA5EA991}" type="pres">
      <dgm:prSet presAssocID="{9AA1E813-1C5F-4836-B66B-75FBF8B08C7E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A3CFA31-9091-4848-8BF6-8C25860D49FF}" type="pres">
      <dgm:prSet presAssocID="{9AA1E813-1C5F-4836-B66B-75FBF8B08C7E}" presName="accent_5" presStyleCnt="0"/>
      <dgm:spPr/>
    </dgm:pt>
    <dgm:pt modelId="{4C847CF6-0D9B-493F-BC8E-81D064BE0C41}" type="pres">
      <dgm:prSet presAssocID="{9AA1E813-1C5F-4836-B66B-75FBF8B08C7E}" presName="accentRepeatNode" presStyleLbl="solidFgAcc1" presStyleIdx="4" presStyleCnt="7"/>
      <dgm:spPr/>
    </dgm:pt>
    <dgm:pt modelId="{0165F74A-3EF0-45A7-AEBC-C9928C566569}" type="pres">
      <dgm:prSet presAssocID="{57D387C0-FEC4-4553-BEEF-B316E8DBE665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08BD685-79BB-4503-A189-EC05C0E9E3FB}" type="pres">
      <dgm:prSet presAssocID="{57D387C0-FEC4-4553-BEEF-B316E8DBE665}" presName="accent_6" presStyleCnt="0"/>
      <dgm:spPr/>
    </dgm:pt>
    <dgm:pt modelId="{F54ADDA2-7B5F-4454-B929-4052152158DF}" type="pres">
      <dgm:prSet presAssocID="{57D387C0-FEC4-4553-BEEF-B316E8DBE665}" presName="accentRepeatNode" presStyleLbl="solidFgAcc1" presStyleIdx="5" presStyleCnt="7"/>
      <dgm:spPr/>
    </dgm:pt>
    <dgm:pt modelId="{4A99C386-EEBD-44D7-AC9F-7266F3790B8C}" type="pres">
      <dgm:prSet presAssocID="{5F82B202-7A6C-423D-BFA8-F262E14B575A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94E8D32-A775-4393-A625-D488D1091D41}" type="pres">
      <dgm:prSet presAssocID="{5F82B202-7A6C-423D-BFA8-F262E14B575A}" presName="accent_7" presStyleCnt="0"/>
      <dgm:spPr/>
    </dgm:pt>
    <dgm:pt modelId="{70E31E3E-9B7D-47C7-8633-CA83CD17BB8E}" type="pres">
      <dgm:prSet presAssocID="{5F82B202-7A6C-423D-BFA8-F262E14B575A}" presName="accentRepeatNode" presStyleLbl="solidFgAcc1" presStyleIdx="6" presStyleCnt="7"/>
      <dgm:spPr/>
    </dgm:pt>
  </dgm:ptLst>
  <dgm:cxnLst>
    <dgm:cxn modelId="{FE763C9D-4426-4655-B993-2BF7B01BF193}" srcId="{43B722E3-5288-4BD1-878A-7628C9DA2DE6}" destId="{573E562E-006C-4CE7-A5D7-D14B3CAC0034}" srcOrd="7" destOrd="0" parTransId="{E33E3BD3-905B-4A67-B770-B38ADF86FE06}" sibTransId="{B108CACE-6721-4904-A759-A398CADE1B8C}"/>
    <dgm:cxn modelId="{1A58FEEA-0853-4491-81F4-D662D9AB5342}" srcId="{43B722E3-5288-4BD1-878A-7628C9DA2DE6}" destId="{57D387C0-FEC4-4553-BEEF-B316E8DBE665}" srcOrd="5" destOrd="0" parTransId="{E225AC9C-4F56-4919-81DE-5E9924544AFD}" sibTransId="{05D223DC-E3AB-4D6C-A0F4-08682CBCB38C}"/>
    <dgm:cxn modelId="{13555218-8B69-4DAE-9510-2BD9C3A9F53F}" type="presOf" srcId="{43B722E3-5288-4BD1-878A-7628C9DA2DE6}" destId="{86AD3754-0F98-44D6-9EE6-503EA08FD4A4}" srcOrd="0" destOrd="0" presId="urn:microsoft.com/office/officeart/2008/layout/VerticalCurvedList"/>
    <dgm:cxn modelId="{C9CAD0B9-5CAD-40F1-8870-4674A96795B6}" type="presOf" srcId="{E3F82ED1-0717-41C9-B9EE-147AE4DF17A9}" destId="{BAABE9BE-38A3-43D0-B13E-90072E3466A7}" srcOrd="0" destOrd="0" presId="urn:microsoft.com/office/officeart/2008/layout/VerticalCurvedList"/>
    <dgm:cxn modelId="{552D18B4-0D71-4405-8828-0A3F7A47ADD9}" type="presOf" srcId="{3E15F4CF-A7D6-4F1A-A343-5019A737D556}" destId="{0D3FDEB7-84F5-403F-BF87-453C36F15B58}" srcOrd="0" destOrd="0" presId="urn:microsoft.com/office/officeart/2008/layout/VerticalCurvedList"/>
    <dgm:cxn modelId="{D1E26971-394F-4A8A-A689-C6818750EAC6}" type="presOf" srcId="{F1FA74BD-3460-49B1-93A6-63E974E24B24}" destId="{A1033946-81A9-47C3-B00D-52D771D2798B}" srcOrd="0" destOrd="0" presId="urn:microsoft.com/office/officeart/2008/layout/VerticalCurvedList"/>
    <dgm:cxn modelId="{9DF18E4B-8965-4813-AB64-F9D25514FFD4}" srcId="{43B722E3-5288-4BD1-878A-7628C9DA2DE6}" destId="{F1FA74BD-3460-49B1-93A6-63E974E24B24}" srcOrd="1" destOrd="0" parTransId="{F5E82DA5-2DD7-4592-B03E-FBBC5B1C37EA}" sibTransId="{0F8004AB-1BB4-4C36-A050-3683A7FC537C}"/>
    <dgm:cxn modelId="{D49B30C0-0B42-4910-8DCB-C9AC792EEC0C}" srcId="{43B722E3-5288-4BD1-878A-7628C9DA2DE6}" destId="{C83AE4B5-9832-4A44-B343-98684BE6B968}" srcOrd="0" destOrd="0" parTransId="{C49D7636-763C-4700-9A50-2A87DCA70344}" sibTransId="{3E15F4CF-A7D6-4F1A-A343-5019A737D556}"/>
    <dgm:cxn modelId="{711B6043-8229-479F-B961-01E727B919DD}" srcId="{43B722E3-5288-4BD1-878A-7628C9DA2DE6}" destId="{9AA1E813-1C5F-4836-B66B-75FBF8B08C7E}" srcOrd="4" destOrd="0" parTransId="{8FF96AC8-525A-4A37-AAA6-5E4958EA2DAB}" sibTransId="{6C3BFB05-2B41-4BC0-950F-6E028A6A501B}"/>
    <dgm:cxn modelId="{54418193-58B7-4AD0-B281-7A4188F02D9F}" srcId="{43B722E3-5288-4BD1-878A-7628C9DA2DE6}" destId="{5F82B202-7A6C-423D-BFA8-F262E14B575A}" srcOrd="6" destOrd="0" parTransId="{095A9BD1-BBF3-429F-A92D-7269FA96CBA1}" sibTransId="{DA77EFD6-ACA4-453B-9FC5-AD99EEF1325B}"/>
    <dgm:cxn modelId="{80FCB9EC-7CED-4918-8C94-2F1C7F55D579}" type="presOf" srcId="{C83AE4B5-9832-4A44-B343-98684BE6B968}" destId="{39FB16B9-DD95-40F9-B7C2-0BCC28065609}" srcOrd="0" destOrd="0" presId="urn:microsoft.com/office/officeart/2008/layout/VerticalCurvedList"/>
    <dgm:cxn modelId="{BA7F6550-B17B-4D7B-B91F-7FC448030C24}" type="presOf" srcId="{4427BD6C-11DD-41B7-835F-889A26DA0C55}" destId="{CD78C30E-8EFA-4983-92F4-F035509AF93D}" srcOrd="0" destOrd="0" presId="urn:microsoft.com/office/officeart/2008/layout/VerticalCurvedList"/>
    <dgm:cxn modelId="{3DCCE267-D94B-4AB1-944C-29A49D5A6062}" srcId="{43B722E3-5288-4BD1-878A-7628C9DA2DE6}" destId="{E3F82ED1-0717-41C9-B9EE-147AE4DF17A9}" srcOrd="2" destOrd="0" parTransId="{5A5AD1BD-B0E3-4BF1-A2E1-F99AFE5ABCE5}" sibTransId="{AF642C12-ED4F-402C-B530-DF9AE73696A4}"/>
    <dgm:cxn modelId="{2DFB02E6-3576-4E78-9289-FE1F7B5181CD}" type="presOf" srcId="{9AA1E813-1C5F-4836-B66B-75FBF8B08C7E}" destId="{3854E924-1B2A-4F10-BD2E-4AFBBA5EA991}" srcOrd="0" destOrd="0" presId="urn:microsoft.com/office/officeart/2008/layout/VerticalCurvedList"/>
    <dgm:cxn modelId="{6F9BA720-949B-4AD5-8FB3-A918CEDED92E}" srcId="{43B722E3-5288-4BD1-878A-7628C9DA2DE6}" destId="{4427BD6C-11DD-41B7-835F-889A26DA0C55}" srcOrd="3" destOrd="0" parTransId="{F13EC355-115F-4452-ABDC-4A12664A7A9F}" sibTransId="{701A90DE-9C02-434E-8E60-FFDC94FFBF30}"/>
    <dgm:cxn modelId="{66C96CBA-79BB-44CB-A101-B7F0FB421397}" type="presOf" srcId="{5F82B202-7A6C-423D-BFA8-F262E14B575A}" destId="{4A99C386-EEBD-44D7-AC9F-7266F3790B8C}" srcOrd="0" destOrd="0" presId="urn:microsoft.com/office/officeart/2008/layout/VerticalCurvedList"/>
    <dgm:cxn modelId="{924EE2B2-963D-4E7B-99E0-8D280419DB69}" type="presOf" srcId="{57D387C0-FEC4-4553-BEEF-B316E8DBE665}" destId="{0165F74A-3EF0-45A7-AEBC-C9928C566569}" srcOrd="0" destOrd="0" presId="urn:microsoft.com/office/officeart/2008/layout/VerticalCurvedList"/>
    <dgm:cxn modelId="{82F01A28-7F84-4808-9324-F85095960C13}" type="presParOf" srcId="{86AD3754-0F98-44D6-9EE6-503EA08FD4A4}" destId="{0AF3E56F-FF0B-4F69-9EBF-D1212E8DFB8D}" srcOrd="0" destOrd="0" presId="urn:microsoft.com/office/officeart/2008/layout/VerticalCurvedList"/>
    <dgm:cxn modelId="{DDCA2EF0-111B-4D80-9738-0A9E9B9E9C27}" type="presParOf" srcId="{0AF3E56F-FF0B-4F69-9EBF-D1212E8DFB8D}" destId="{430601EA-4796-4837-B154-BCA9BFB6FD9A}" srcOrd="0" destOrd="0" presId="urn:microsoft.com/office/officeart/2008/layout/VerticalCurvedList"/>
    <dgm:cxn modelId="{0B1C2DD8-F073-4D85-A846-AD44657A16B0}" type="presParOf" srcId="{430601EA-4796-4837-B154-BCA9BFB6FD9A}" destId="{5958141B-50EC-4014-970D-1C0C2019FA50}" srcOrd="0" destOrd="0" presId="urn:microsoft.com/office/officeart/2008/layout/VerticalCurvedList"/>
    <dgm:cxn modelId="{2AECF652-779E-4066-B2AE-002E15DFDE95}" type="presParOf" srcId="{430601EA-4796-4837-B154-BCA9BFB6FD9A}" destId="{0D3FDEB7-84F5-403F-BF87-453C36F15B58}" srcOrd="1" destOrd="0" presId="urn:microsoft.com/office/officeart/2008/layout/VerticalCurvedList"/>
    <dgm:cxn modelId="{AEDE85FF-01E3-4EE0-B102-6AE878F60454}" type="presParOf" srcId="{430601EA-4796-4837-B154-BCA9BFB6FD9A}" destId="{15474F93-E482-4B95-BE4F-3AE922C07F30}" srcOrd="2" destOrd="0" presId="urn:microsoft.com/office/officeart/2008/layout/VerticalCurvedList"/>
    <dgm:cxn modelId="{63E58901-E6D3-4B61-AE73-1AEFF9691F7F}" type="presParOf" srcId="{430601EA-4796-4837-B154-BCA9BFB6FD9A}" destId="{22ECD17E-BC53-4FDF-B6A2-EB7EDDA40435}" srcOrd="3" destOrd="0" presId="urn:microsoft.com/office/officeart/2008/layout/VerticalCurvedList"/>
    <dgm:cxn modelId="{1831EA43-7FBA-4D2D-92C9-FBD79CCF58E9}" type="presParOf" srcId="{0AF3E56F-FF0B-4F69-9EBF-D1212E8DFB8D}" destId="{39FB16B9-DD95-40F9-B7C2-0BCC28065609}" srcOrd="1" destOrd="0" presId="urn:microsoft.com/office/officeart/2008/layout/VerticalCurvedList"/>
    <dgm:cxn modelId="{07CF0260-42C9-4C48-819D-36901353039E}" type="presParOf" srcId="{0AF3E56F-FF0B-4F69-9EBF-D1212E8DFB8D}" destId="{305FD947-F6F4-4C4C-85A5-830AB36895C6}" srcOrd="2" destOrd="0" presId="urn:microsoft.com/office/officeart/2008/layout/VerticalCurvedList"/>
    <dgm:cxn modelId="{216BF2EA-1B34-4F82-8AF8-C49079BE07AD}" type="presParOf" srcId="{305FD947-F6F4-4C4C-85A5-830AB36895C6}" destId="{242611B6-CDDB-469F-A9FE-14AA1F783399}" srcOrd="0" destOrd="0" presId="urn:microsoft.com/office/officeart/2008/layout/VerticalCurvedList"/>
    <dgm:cxn modelId="{946892AC-94D9-4EC8-B694-2D5404375667}" type="presParOf" srcId="{0AF3E56F-FF0B-4F69-9EBF-D1212E8DFB8D}" destId="{A1033946-81A9-47C3-B00D-52D771D2798B}" srcOrd="3" destOrd="0" presId="urn:microsoft.com/office/officeart/2008/layout/VerticalCurvedList"/>
    <dgm:cxn modelId="{79CD7DE3-5AAA-41A3-851A-F4A31D78A656}" type="presParOf" srcId="{0AF3E56F-FF0B-4F69-9EBF-D1212E8DFB8D}" destId="{A18EB957-D6CA-480C-A097-062AB03B1719}" srcOrd="4" destOrd="0" presId="urn:microsoft.com/office/officeart/2008/layout/VerticalCurvedList"/>
    <dgm:cxn modelId="{13EF681D-723F-4248-8C6D-1E50D6805BAC}" type="presParOf" srcId="{A18EB957-D6CA-480C-A097-062AB03B1719}" destId="{A22E96C8-1998-4D3A-A5B8-467ED791137F}" srcOrd="0" destOrd="0" presId="urn:microsoft.com/office/officeart/2008/layout/VerticalCurvedList"/>
    <dgm:cxn modelId="{EC212C29-647C-44FF-9EB2-0743B554C5D1}" type="presParOf" srcId="{0AF3E56F-FF0B-4F69-9EBF-D1212E8DFB8D}" destId="{BAABE9BE-38A3-43D0-B13E-90072E3466A7}" srcOrd="5" destOrd="0" presId="urn:microsoft.com/office/officeart/2008/layout/VerticalCurvedList"/>
    <dgm:cxn modelId="{4536BFD0-EC31-43EA-8717-84AD24B85958}" type="presParOf" srcId="{0AF3E56F-FF0B-4F69-9EBF-D1212E8DFB8D}" destId="{3FE7E26D-AD7F-41C1-AFA3-6C1428FFEDBF}" srcOrd="6" destOrd="0" presId="urn:microsoft.com/office/officeart/2008/layout/VerticalCurvedList"/>
    <dgm:cxn modelId="{D5761103-5A91-493A-9E13-611969557C11}" type="presParOf" srcId="{3FE7E26D-AD7F-41C1-AFA3-6C1428FFEDBF}" destId="{840B2429-80E8-46E3-832C-DA8E094281C7}" srcOrd="0" destOrd="0" presId="urn:microsoft.com/office/officeart/2008/layout/VerticalCurvedList"/>
    <dgm:cxn modelId="{59825DB6-7E27-43CD-9728-BB003189DD2C}" type="presParOf" srcId="{0AF3E56F-FF0B-4F69-9EBF-D1212E8DFB8D}" destId="{CD78C30E-8EFA-4983-92F4-F035509AF93D}" srcOrd="7" destOrd="0" presId="urn:microsoft.com/office/officeart/2008/layout/VerticalCurvedList"/>
    <dgm:cxn modelId="{F99D8D70-D1C8-4866-B6E9-3EC17B57C342}" type="presParOf" srcId="{0AF3E56F-FF0B-4F69-9EBF-D1212E8DFB8D}" destId="{0DB0820D-FDB9-43CB-807C-FE5B4CD5D144}" srcOrd="8" destOrd="0" presId="urn:microsoft.com/office/officeart/2008/layout/VerticalCurvedList"/>
    <dgm:cxn modelId="{D4D491A0-F643-4E53-A71C-CA461FCF0D32}" type="presParOf" srcId="{0DB0820D-FDB9-43CB-807C-FE5B4CD5D144}" destId="{F018802C-7601-4A8D-9AFD-D6C0A0165E07}" srcOrd="0" destOrd="0" presId="urn:microsoft.com/office/officeart/2008/layout/VerticalCurvedList"/>
    <dgm:cxn modelId="{99AF3BBA-8631-4D33-B783-D2BE7BA304D7}" type="presParOf" srcId="{0AF3E56F-FF0B-4F69-9EBF-D1212E8DFB8D}" destId="{3854E924-1B2A-4F10-BD2E-4AFBBA5EA991}" srcOrd="9" destOrd="0" presId="urn:microsoft.com/office/officeart/2008/layout/VerticalCurvedList"/>
    <dgm:cxn modelId="{C10309AF-4E72-4D4F-A809-5831E2D5F333}" type="presParOf" srcId="{0AF3E56F-FF0B-4F69-9EBF-D1212E8DFB8D}" destId="{4A3CFA31-9091-4848-8BF6-8C25860D49FF}" srcOrd="10" destOrd="0" presId="urn:microsoft.com/office/officeart/2008/layout/VerticalCurvedList"/>
    <dgm:cxn modelId="{9F21BFB8-1158-46AB-9213-98F2399C982E}" type="presParOf" srcId="{4A3CFA31-9091-4848-8BF6-8C25860D49FF}" destId="{4C847CF6-0D9B-493F-BC8E-81D064BE0C41}" srcOrd="0" destOrd="0" presId="urn:microsoft.com/office/officeart/2008/layout/VerticalCurvedList"/>
    <dgm:cxn modelId="{31C8034C-16A6-4F15-80D1-0BE32F037BF2}" type="presParOf" srcId="{0AF3E56F-FF0B-4F69-9EBF-D1212E8DFB8D}" destId="{0165F74A-3EF0-45A7-AEBC-C9928C566569}" srcOrd="11" destOrd="0" presId="urn:microsoft.com/office/officeart/2008/layout/VerticalCurvedList"/>
    <dgm:cxn modelId="{C966DB3D-7C9C-4EDE-8216-D61172A6CFCC}" type="presParOf" srcId="{0AF3E56F-FF0B-4F69-9EBF-D1212E8DFB8D}" destId="{208BD685-79BB-4503-A189-EC05C0E9E3FB}" srcOrd="12" destOrd="0" presId="urn:microsoft.com/office/officeart/2008/layout/VerticalCurvedList"/>
    <dgm:cxn modelId="{60700E93-670D-4C65-B249-A5FCFC58727C}" type="presParOf" srcId="{208BD685-79BB-4503-A189-EC05C0E9E3FB}" destId="{F54ADDA2-7B5F-4454-B929-4052152158DF}" srcOrd="0" destOrd="0" presId="urn:microsoft.com/office/officeart/2008/layout/VerticalCurvedList"/>
    <dgm:cxn modelId="{B7D4903A-249E-49CE-BEF8-47207A833AFB}" type="presParOf" srcId="{0AF3E56F-FF0B-4F69-9EBF-D1212E8DFB8D}" destId="{4A99C386-EEBD-44D7-AC9F-7266F3790B8C}" srcOrd="13" destOrd="0" presId="urn:microsoft.com/office/officeart/2008/layout/VerticalCurvedList"/>
    <dgm:cxn modelId="{82BC7DC0-33BF-4FA8-8A15-AB9FD34C1635}" type="presParOf" srcId="{0AF3E56F-FF0B-4F69-9EBF-D1212E8DFB8D}" destId="{894E8D32-A775-4393-A625-D488D1091D41}" srcOrd="14" destOrd="0" presId="urn:microsoft.com/office/officeart/2008/layout/VerticalCurvedList"/>
    <dgm:cxn modelId="{491AA56F-EBB6-4E71-B9B3-7D7EDC906FCC}" type="presParOf" srcId="{894E8D32-A775-4393-A625-D488D1091D41}" destId="{70E31E3E-9B7D-47C7-8633-CA83CD17BB8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D23ED44-200A-41FF-A4D5-1FAC0B392AAB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60ACB102-C2CF-41DB-9F05-6A6057ADDDED}">
      <dgm:prSet custT="1"/>
      <dgm:spPr/>
      <dgm:t>
        <a:bodyPr/>
        <a:lstStyle/>
        <a:p>
          <a:pPr rtl="0"/>
          <a:r>
            <a:rPr lang="en-GB" sz="2000" b="0" dirty="0" smtClean="0"/>
            <a:t>Patient Registration </a:t>
          </a:r>
          <a:endParaRPr lang="en-IN" sz="2000" b="0" dirty="0"/>
        </a:p>
      </dgm:t>
    </dgm:pt>
    <dgm:pt modelId="{33BDB37C-4590-4CA9-826A-F9EA14E9C011}" type="parTrans" cxnId="{F0883811-DF64-434C-B7C4-B1017B70ACB3}">
      <dgm:prSet/>
      <dgm:spPr/>
      <dgm:t>
        <a:bodyPr/>
        <a:lstStyle/>
        <a:p>
          <a:endParaRPr lang="en-IN" sz="2000" b="0"/>
        </a:p>
      </dgm:t>
    </dgm:pt>
    <dgm:pt modelId="{D7EEDD53-6394-4743-A13C-B711BCBE843F}" type="sibTrans" cxnId="{F0883811-DF64-434C-B7C4-B1017B70ACB3}">
      <dgm:prSet/>
      <dgm:spPr/>
      <dgm:t>
        <a:bodyPr/>
        <a:lstStyle/>
        <a:p>
          <a:endParaRPr lang="en-IN" sz="2000" b="0"/>
        </a:p>
      </dgm:t>
    </dgm:pt>
    <dgm:pt modelId="{EAA59EDD-2ECE-4B6B-95A9-9DE2B027B77B}">
      <dgm:prSet custT="1"/>
      <dgm:spPr/>
      <dgm:t>
        <a:bodyPr/>
        <a:lstStyle/>
        <a:p>
          <a:pPr rtl="0"/>
          <a:r>
            <a:rPr lang="en-GB" sz="2000" b="0" dirty="0" smtClean="0"/>
            <a:t>Patient Search</a:t>
          </a:r>
          <a:endParaRPr lang="en-IN" sz="2000" b="0" dirty="0"/>
        </a:p>
      </dgm:t>
    </dgm:pt>
    <dgm:pt modelId="{05C595D2-55FD-41CC-88C4-217D9C4AFC0B}" type="parTrans" cxnId="{2B96BFFE-0B04-40FD-80D4-C641A507F8D6}">
      <dgm:prSet/>
      <dgm:spPr/>
      <dgm:t>
        <a:bodyPr/>
        <a:lstStyle/>
        <a:p>
          <a:endParaRPr lang="en-IN" sz="2000" b="0"/>
        </a:p>
      </dgm:t>
    </dgm:pt>
    <dgm:pt modelId="{5DA8D89E-7DAD-4B06-AD88-83C3D4618AB3}" type="sibTrans" cxnId="{2B96BFFE-0B04-40FD-80D4-C641A507F8D6}">
      <dgm:prSet/>
      <dgm:spPr/>
      <dgm:t>
        <a:bodyPr/>
        <a:lstStyle/>
        <a:p>
          <a:endParaRPr lang="en-IN" sz="2000" b="0"/>
        </a:p>
      </dgm:t>
    </dgm:pt>
    <dgm:pt modelId="{0D9A1009-8733-42B0-BEE3-E0A5B2511082}">
      <dgm:prSet custT="1"/>
      <dgm:spPr/>
      <dgm:t>
        <a:bodyPr/>
        <a:lstStyle/>
        <a:p>
          <a:pPr rtl="0"/>
          <a:r>
            <a:rPr lang="en-GB" sz="2000" b="0" smtClean="0"/>
            <a:t>OPD Billing</a:t>
          </a:r>
          <a:endParaRPr lang="en-IN" sz="2000" b="0"/>
        </a:p>
      </dgm:t>
    </dgm:pt>
    <dgm:pt modelId="{CBE10E3E-F9A7-449D-A502-B869D8892824}" type="parTrans" cxnId="{66BDA00F-AFD0-4927-834E-D26AC64B56BC}">
      <dgm:prSet/>
      <dgm:spPr/>
      <dgm:t>
        <a:bodyPr/>
        <a:lstStyle/>
        <a:p>
          <a:endParaRPr lang="en-IN" sz="2000" b="0"/>
        </a:p>
      </dgm:t>
    </dgm:pt>
    <dgm:pt modelId="{B8CF97D1-7361-41F1-AA73-F2B3121FBAA1}" type="sibTrans" cxnId="{66BDA00F-AFD0-4927-834E-D26AC64B56BC}">
      <dgm:prSet/>
      <dgm:spPr/>
      <dgm:t>
        <a:bodyPr/>
        <a:lstStyle/>
        <a:p>
          <a:endParaRPr lang="en-IN" sz="2000" b="0"/>
        </a:p>
      </dgm:t>
    </dgm:pt>
    <dgm:pt modelId="{57F37B71-1886-450C-BBFC-4A12245E8939}">
      <dgm:prSet custT="1"/>
      <dgm:spPr/>
      <dgm:t>
        <a:bodyPr/>
        <a:lstStyle/>
        <a:p>
          <a:pPr rtl="0"/>
          <a:r>
            <a:rPr lang="en-GB" sz="2000" b="0" smtClean="0"/>
            <a:t>OPD Refund</a:t>
          </a:r>
          <a:endParaRPr lang="en-IN" sz="2000" b="0"/>
        </a:p>
      </dgm:t>
    </dgm:pt>
    <dgm:pt modelId="{3904F12F-1405-47DA-A4C5-2A773E2B87B0}" type="parTrans" cxnId="{7C084F8C-5B43-4D25-A468-6B34C8D26623}">
      <dgm:prSet/>
      <dgm:spPr/>
      <dgm:t>
        <a:bodyPr/>
        <a:lstStyle/>
        <a:p>
          <a:endParaRPr lang="en-IN" sz="2000" b="0"/>
        </a:p>
      </dgm:t>
    </dgm:pt>
    <dgm:pt modelId="{BA61435F-05E0-46AA-864F-0D140F8F4158}" type="sibTrans" cxnId="{7C084F8C-5B43-4D25-A468-6B34C8D26623}">
      <dgm:prSet/>
      <dgm:spPr/>
      <dgm:t>
        <a:bodyPr/>
        <a:lstStyle/>
        <a:p>
          <a:endParaRPr lang="en-IN" sz="2000" b="0"/>
        </a:p>
      </dgm:t>
    </dgm:pt>
    <dgm:pt modelId="{0A86A23E-5662-47C3-A801-FC18F83B30D1}">
      <dgm:prSet custT="1"/>
      <dgm:spPr/>
      <dgm:t>
        <a:bodyPr/>
        <a:lstStyle/>
        <a:p>
          <a:pPr rtl="0"/>
          <a:r>
            <a:rPr lang="en-GB" sz="2000" b="0" smtClean="0"/>
            <a:t>Credit Bill Settlement</a:t>
          </a:r>
          <a:endParaRPr lang="en-IN" sz="2000" b="0"/>
        </a:p>
      </dgm:t>
    </dgm:pt>
    <dgm:pt modelId="{8A295D1D-A5CE-42C6-A368-CBD249D4EB5A}" type="parTrans" cxnId="{A639E56D-C00C-4AE5-A61E-9FF0114E2E85}">
      <dgm:prSet/>
      <dgm:spPr/>
      <dgm:t>
        <a:bodyPr/>
        <a:lstStyle/>
        <a:p>
          <a:endParaRPr lang="en-IN" sz="2000" b="0"/>
        </a:p>
      </dgm:t>
    </dgm:pt>
    <dgm:pt modelId="{09C71A7C-5BED-4A00-B502-26D4F9867B93}" type="sibTrans" cxnId="{A639E56D-C00C-4AE5-A61E-9FF0114E2E85}">
      <dgm:prSet/>
      <dgm:spPr/>
      <dgm:t>
        <a:bodyPr/>
        <a:lstStyle/>
        <a:p>
          <a:endParaRPr lang="en-IN" sz="2000" b="0"/>
        </a:p>
      </dgm:t>
    </dgm:pt>
    <dgm:pt modelId="{4883E60B-77CF-489F-9438-7E9C85AC99A1}">
      <dgm:prSet custT="1"/>
      <dgm:spPr/>
      <dgm:t>
        <a:bodyPr/>
        <a:lstStyle/>
        <a:p>
          <a:pPr rtl="0"/>
          <a:r>
            <a:rPr lang="en-GB" sz="2000" b="0" smtClean="0"/>
            <a:t>Hospital Tariff</a:t>
          </a:r>
          <a:endParaRPr lang="en-IN" sz="2000" b="0"/>
        </a:p>
      </dgm:t>
    </dgm:pt>
    <dgm:pt modelId="{4E9028CB-837B-4FAF-BF85-0D8ED1555F6B}" type="parTrans" cxnId="{E37D4A9D-9A1B-46FE-85D2-1301F8D9D972}">
      <dgm:prSet/>
      <dgm:spPr/>
      <dgm:t>
        <a:bodyPr/>
        <a:lstStyle/>
        <a:p>
          <a:endParaRPr lang="en-IN" sz="2000" b="0"/>
        </a:p>
      </dgm:t>
    </dgm:pt>
    <dgm:pt modelId="{59AE5829-1802-466F-A6CF-EE2F6D3DB71A}" type="sibTrans" cxnId="{E37D4A9D-9A1B-46FE-85D2-1301F8D9D972}">
      <dgm:prSet/>
      <dgm:spPr/>
      <dgm:t>
        <a:bodyPr/>
        <a:lstStyle/>
        <a:p>
          <a:endParaRPr lang="en-IN" sz="2000" b="0"/>
        </a:p>
      </dgm:t>
    </dgm:pt>
    <dgm:pt modelId="{A8757987-6715-4969-8CB8-53975A7C347F}">
      <dgm:prSet custT="1"/>
      <dgm:spPr/>
      <dgm:t>
        <a:bodyPr/>
        <a:lstStyle/>
        <a:p>
          <a:pPr rtl="0"/>
          <a:r>
            <a:rPr lang="en-GB" sz="2000" b="0" smtClean="0"/>
            <a:t>MIS Report</a:t>
          </a:r>
          <a:endParaRPr lang="en-IN" sz="2000" b="0"/>
        </a:p>
      </dgm:t>
    </dgm:pt>
    <dgm:pt modelId="{FD489BA1-CB05-4E99-86D9-97E8CFA2FEB8}" type="parTrans" cxnId="{DD499AE2-B68A-446A-8674-0FACB63EEB8E}">
      <dgm:prSet/>
      <dgm:spPr/>
      <dgm:t>
        <a:bodyPr/>
        <a:lstStyle/>
        <a:p>
          <a:endParaRPr lang="en-IN" sz="2000" b="0"/>
        </a:p>
      </dgm:t>
    </dgm:pt>
    <dgm:pt modelId="{C1FCA653-0604-4251-8023-2C54B82311EB}" type="sibTrans" cxnId="{DD499AE2-B68A-446A-8674-0FACB63EEB8E}">
      <dgm:prSet/>
      <dgm:spPr/>
      <dgm:t>
        <a:bodyPr/>
        <a:lstStyle/>
        <a:p>
          <a:endParaRPr lang="en-IN" sz="2000" b="0"/>
        </a:p>
      </dgm:t>
    </dgm:pt>
    <dgm:pt modelId="{CBA51D21-53F0-4C18-A562-58A690AB159D}" type="pres">
      <dgm:prSet presAssocID="{6D23ED44-200A-41FF-A4D5-1FAC0B392AAB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IN"/>
        </a:p>
      </dgm:t>
    </dgm:pt>
    <dgm:pt modelId="{DCFCC8CC-7B3E-4229-9F5A-825ED396100B}" type="pres">
      <dgm:prSet presAssocID="{6D23ED44-200A-41FF-A4D5-1FAC0B392AAB}" presName="Name1" presStyleCnt="0"/>
      <dgm:spPr/>
      <dgm:t>
        <a:bodyPr/>
        <a:lstStyle/>
        <a:p>
          <a:endParaRPr lang="en-US"/>
        </a:p>
      </dgm:t>
    </dgm:pt>
    <dgm:pt modelId="{3B668278-24DE-429E-96DD-9B04B5AA9A8A}" type="pres">
      <dgm:prSet presAssocID="{6D23ED44-200A-41FF-A4D5-1FAC0B392AAB}" presName="cycle" presStyleCnt="0"/>
      <dgm:spPr/>
      <dgm:t>
        <a:bodyPr/>
        <a:lstStyle/>
        <a:p>
          <a:endParaRPr lang="en-US"/>
        </a:p>
      </dgm:t>
    </dgm:pt>
    <dgm:pt modelId="{F30C9C68-6862-443F-A3BC-E341FA87950E}" type="pres">
      <dgm:prSet presAssocID="{6D23ED44-200A-41FF-A4D5-1FAC0B392AAB}" presName="srcNode" presStyleLbl="node1" presStyleIdx="0" presStyleCnt="7"/>
      <dgm:spPr/>
      <dgm:t>
        <a:bodyPr/>
        <a:lstStyle/>
        <a:p>
          <a:endParaRPr lang="en-US"/>
        </a:p>
      </dgm:t>
    </dgm:pt>
    <dgm:pt modelId="{5C11E2AC-2E2A-44E2-8F82-330148BA4355}" type="pres">
      <dgm:prSet presAssocID="{6D23ED44-200A-41FF-A4D5-1FAC0B392AAB}" presName="conn" presStyleLbl="parChTrans1D2" presStyleIdx="0" presStyleCnt="1"/>
      <dgm:spPr/>
      <dgm:t>
        <a:bodyPr/>
        <a:lstStyle/>
        <a:p>
          <a:endParaRPr lang="en-IN"/>
        </a:p>
      </dgm:t>
    </dgm:pt>
    <dgm:pt modelId="{0CE7CAE2-5013-42EB-9068-28A0EA5E3F5C}" type="pres">
      <dgm:prSet presAssocID="{6D23ED44-200A-41FF-A4D5-1FAC0B392AAB}" presName="extraNode" presStyleLbl="node1" presStyleIdx="0" presStyleCnt="7"/>
      <dgm:spPr/>
      <dgm:t>
        <a:bodyPr/>
        <a:lstStyle/>
        <a:p>
          <a:endParaRPr lang="en-US"/>
        </a:p>
      </dgm:t>
    </dgm:pt>
    <dgm:pt modelId="{AA27EA9A-8B15-4446-A1B4-EDE2D5256C38}" type="pres">
      <dgm:prSet presAssocID="{6D23ED44-200A-41FF-A4D5-1FAC0B392AAB}" presName="dstNode" presStyleLbl="node1" presStyleIdx="0" presStyleCnt="7"/>
      <dgm:spPr/>
      <dgm:t>
        <a:bodyPr/>
        <a:lstStyle/>
        <a:p>
          <a:endParaRPr lang="en-US"/>
        </a:p>
      </dgm:t>
    </dgm:pt>
    <dgm:pt modelId="{67199183-8420-48B5-9701-DCE7B8B882D2}" type="pres">
      <dgm:prSet presAssocID="{60ACB102-C2CF-41DB-9F05-6A6057ADDDED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37D7C79-F14B-4E0D-96B4-0B03EE8A4157}" type="pres">
      <dgm:prSet presAssocID="{60ACB102-C2CF-41DB-9F05-6A6057ADDDED}" presName="accent_1" presStyleCnt="0"/>
      <dgm:spPr/>
      <dgm:t>
        <a:bodyPr/>
        <a:lstStyle/>
        <a:p>
          <a:endParaRPr lang="en-US"/>
        </a:p>
      </dgm:t>
    </dgm:pt>
    <dgm:pt modelId="{E31FD78B-C346-4BB6-88CD-237FA90B3DFD}" type="pres">
      <dgm:prSet presAssocID="{60ACB102-C2CF-41DB-9F05-6A6057ADDDED}" presName="accentRepeatNode" presStyleLbl="solidFgAcc1" presStyleIdx="0" presStyleCnt="7"/>
      <dgm:spPr/>
      <dgm:t>
        <a:bodyPr/>
        <a:lstStyle/>
        <a:p>
          <a:endParaRPr lang="en-US"/>
        </a:p>
      </dgm:t>
    </dgm:pt>
    <dgm:pt modelId="{5663FB38-ECF7-4EBF-8693-9F42E4C6BCF8}" type="pres">
      <dgm:prSet presAssocID="{EAA59EDD-2ECE-4B6B-95A9-9DE2B027B77B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8247D41-2713-455B-941C-F97F46180062}" type="pres">
      <dgm:prSet presAssocID="{EAA59EDD-2ECE-4B6B-95A9-9DE2B027B77B}" presName="accent_2" presStyleCnt="0"/>
      <dgm:spPr/>
      <dgm:t>
        <a:bodyPr/>
        <a:lstStyle/>
        <a:p>
          <a:endParaRPr lang="en-US"/>
        </a:p>
      </dgm:t>
    </dgm:pt>
    <dgm:pt modelId="{1942F4EB-7D18-48D9-A217-C87ADD1A90F9}" type="pres">
      <dgm:prSet presAssocID="{EAA59EDD-2ECE-4B6B-95A9-9DE2B027B77B}" presName="accentRepeatNode" presStyleLbl="solidFgAcc1" presStyleIdx="1" presStyleCnt="7"/>
      <dgm:spPr/>
      <dgm:t>
        <a:bodyPr/>
        <a:lstStyle/>
        <a:p>
          <a:endParaRPr lang="en-US"/>
        </a:p>
      </dgm:t>
    </dgm:pt>
    <dgm:pt modelId="{B66E11D2-D812-4D3B-91F9-ECE574471EAE}" type="pres">
      <dgm:prSet presAssocID="{0D9A1009-8733-42B0-BEE3-E0A5B2511082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F4D279F-2D32-4381-944C-05921F93F4B2}" type="pres">
      <dgm:prSet presAssocID="{0D9A1009-8733-42B0-BEE3-E0A5B2511082}" presName="accent_3" presStyleCnt="0"/>
      <dgm:spPr/>
      <dgm:t>
        <a:bodyPr/>
        <a:lstStyle/>
        <a:p>
          <a:endParaRPr lang="en-US"/>
        </a:p>
      </dgm:t>
    </dgm:pt>
    <dgm:pt modelId="{FB01CF5D-6D43-4088-A844-BCA8E0D7B5A2}" type="pres">
      <dgm:prSet presAssocID="{0D9A1009-8733-42B0-BEE3-E0A5B2511082}" presName="accentRepeatNode" presStyleLbl="solidFgAcc1" presStyleIdx="2" presStyleCnt="7"/>
      <dgm:spPr/>
      <dgm:t>
        <a:bodyPr/>
        <a:lstStyle/>
        <a:p>
          <a:endParaRPr lang="en-US"/>
        </a:p>
      </dgm:t>
    </dgm:pt>
    <dgm:pt modelId="{4CE31519-93F6-4CE5-8F9F-D808C547C134}" type="pres">
      <dgm:prSet presAssocID="{57F37B71-1886-450C-BBFC-4A12245E8939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B8D1C67-1982-4063-B87B-74243CE8598A}" type="pres">
      <dgm:prSet presAssocID="{57F37B71-1886-450C-BBFC-4A12245E8939}" presName="accent_4" presStyleCnt="0"/>
      <dgm:spPr/>
      <dgm:t>
        <a:bodyPr/>
        <a:lstStyle/>
        <a:p>
          <a:endParaRPr lang="en-US"/>
        </a:p>
      </dgm:t>
    </dgm:pt>
    <dgm:pt modelId="{FE0B2E0F-9B64-4B10-A9FB-7011F37F9BF2}" type="pres">
      <dgm:prSet presAssocID="{57F37B71-1886-450C-BBFC-4A12245E8939}" presName="accentRepeatNode" presStyleLbl="solidFgAcc1" presStyleIdx="3" presStyleCnt="7"/>
      <dgm:spPr/>
      <dgm:t>
        <a:bodyPr/>
        <a:lstStyle/>
        <a:p>
          <a:endParaRPr lang="en-US"/>
        </a:p>
      </dgm:t>
    </dgm:pt>
    <dgm:pt modelId="{7CD27DA8-7632-4D1A-9027-096259A36A73}" type="pres">
      <dgm:prSet presAssocID="{0A86A23E-5662-47C3-A801-FC18F83B30D1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928D0D8-645E-4F4A-942C-409D2C8B4489}" type="pres">
      <dgm:prSet presAssocID="{0A86A23E-5662-47C3-A801-FC18F83B30D1}" presName="accent_5" presStyleCnt="0"/>
      <dgm:spPr/>
      <dgm:t>
        <a:bodyPr/>
        <a:lstStyle/>
        <a:p>
          <a:endParaRPr lang="en-US"/>
        </a:p>
      </dgm:t>
    </dgm:pt>
    <dgm:pt modelId="{AE788653-55C6-4E81-9DC5-2850BFC444F2}" type="pres">
      <dgm:prSet presAssocID="{0A86A23E-5662-47C3-A801-FC18F83B30D1}" presName="accentRepeatNode" presStyleLbl="solidFgAcc1" presStyleIdx="4" presStyleCnt="7"/>
      <dgm:spPr/>
      <dgm:t>
        <a:bodyPr/>
        <a:lstStyle/>
        <a:p>
          <a:endParaRPr lang="en-US"/>
        </a:p>
      </dgm:t>
    </dgm:pt>
    <dgm:pt modelId="{52504C4E-9F33-4E46-BC6E-D0ADE8C22F8D}" type="pres">
      <dgm:prSet presAssocID="{4883E60B-77CF-489F-9438-7E9C85AC99A1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5D49AD1-284D-4AB4-B8F7-EA0B96C7ADB6}" type="pres">
      <dgm:prSet presAssocID="{4883E60B-77CF-489F-9438-7E9C85AC99A1}" presName="accent_6" presStyleCnt="0"/>
      <dgm:spPr/>
      <dgm:t>
        <a:bodyPr/>
        <a:lstStyle/>
        <a:p>
          <a:endParaRPr lang="en-US"/>
        </a:p>
      </dgm:t>
    </dgm:pt>
    <dgm:pt modelId="{87CB5C92-70BF-4BCD-992A-DE2C12006A93}" type="pres">
      <dgm:prSet presAssocID="{4883E60B-77CF-489F-9438-7E9C85AC99A1}" presName="accentRepeatNode" presStyleLbl="solidFgAcc1" presStyleIdx="5" presStyleCnt="7"/>
      <dgm:spPr/>
      <dgm:t>
        <a:bodyPr/>
        <a:lstStyle/>
        <a:p>
          <a:endParaRPr lang="en-US"/>
        </a:p>
      </dgm:t>
    </dgm:pt>
    <dgm:pt modelId="{3DF3651E-CF35-4C33-B230-F6103546B400}" type="pres">
      <dgm:prSet presAssocID="{A8757987-6715-4969-8CB8-53975A7C347F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0A3CC26-7301-4C39-B532-5E7191B5994A}" type="pres">
      <dgm:prSet presAssocID="{A8757987-6715-4969-8CB8-53975A7C347F}" presName="accent_7" presStyleCnt="0"/>
      <dgm:spPr/>
      <dgm:t>
        <a:bodyPr/>
        <a:lstStyle/>
        <a:p>
          <a:endParaRPr lang="en-US"/>
        </a:p>
      </dgm:t>
    </dgm:pt>
    <dgm:pt modelId="{3C083CD1-ABE4-46AC-846B-8A7E7B9525DC}" type="pres">
      <dgm:prSet presAssocID="{A8757987-6715-4969-8CB8-53975A7C347F}" presName="accentRepeatNode" presStyleLbl="solidFgAcc1" presStyleIdx="6" presStyleCnt="7"/>
      <dgm:spPr/>
      <dgm:t>
        <a:bodyPr/>
        <a:lstStyle/>
        <a:p>
          <a:endParaRPr lang="en-US"/>
        </a:p>
      </dgm:t>
    </dgm:pt>
  </dgm:ptLst>
  <dgm:cxnLst>
    <dgm:cxn modelId="{9EC840D0-231D-40B9-A6A5-A4E78A99B2DB}" type="presOf" srcId="{D7EEDD53-6394-4743-A13C-B711BCBE843F}" destId="{5C11E2AC-2E2A-44E2-8F82-330148BA4355}" srcOrd="0" destOrd="0" presId="urn:microsoft.com/office/officeart/2008/layout/VerticalCurvedList"/>
    <dgm:cxn modelId="{DC914C06-581B-4927-9ABF-7EDBA23C9F81}" type="presOf" srcId="{EAA59EDD-2ECE-4B6B-95A9-9DE2B027B77B}" destId="{5663FB38-ECF7-4EBF-8693-9F42E4C6BCF8}" srcOrd="0" destOrd="0" presId="urn:microsoft.com/office/officeart/2008/layout/VerticalCurvedList"/>
    <dgm:cxn modelId="{197F3849-0B01-4699-88C3-864E20F14AF9}" type="presOf" srcId="{60ACB102-C2CF-41DB-9F05-6A6057ADDDED}" destId="{67199183-8420-48B5-9701-DCE7B8B882D2}" srcOrd="0" destOrd="0" presId="urn:microsoft.com/office/officeart/2008/layout/VerticalCurvedList"/>
    <dgm:cxn modelId="{7C084F8C-5B43-4D25-A468-6B34C8D26623}" srcId="{6D23ED44-200A-41FF-A4D5-1FAC0B392AAB}" destId="{57F37B71-1886-450C-BBFC-4A12245E8939}" srcOrd="3" destOrd="0" parTransId="{3904F12F-1405-47DA-A4C5-2A773E2B87B0}" sibTransId="{BA61435F-05E0-46AA-864F-0D140F8F4158}"/>
    <dgm:cxn modelId="{A639E56D-C00C-4AE5-A61E-9FF0114E2E85}" srcId="{6D23ED44-200A-41FF-A4D5-1FAC0B392AAB}" destId="{0A86A23E-5662-47C3-A801-FC18F83B30D1}" srcOrd="4" destOrd="0" parTransId="{8A295D1D-A5CE-42C6-A368-CBD249D4EB5A}" sibTransId="{09C71A7C-5BED-4A00-B502-26D4F9867B93}"/>
    <dgm:cxn modelId="{D0C933F6-90A3-4D7B-A7E4-54C680A3EAB7}" type="presOf" srcId="{4883E60B-77CF-489F-9438-7E9C85AC99A1}" destId="{52504C4E-9F33-4E46-BC6E-D0ADE8C22F8D}" srcOrd="0" destOrd="0" presId="urn:microsoft.com/office/officeart/2008/layout/VerticalCurvedList"/>
    <dgm:cxn modelId="{43143138-4766-45FB-8E61-4AD966CCB0C3}" type="presOf" srcId="{0A86A23E-5662-47C3-A801-FC18F83B30D1}" destId="{7CD27DA8-7632-4D1A-9027-096259A36A73}" srcOrd="0" destOrd="0" presId="urn:microsoft.com/office/officeart/2008/layout/VerticalCurvedList"/>
    <dgm:cxn modelId="{66BDA00F-AFD0-4927-834E-D26AC64B56BC}" srcId="{6D23ED44-200A-41FF-A4D5-1FAC0B392AAB}" destId="{0D9A1009-8733-42B0-BEE3-E0A5B2511082}" srcOrd="2" destOrd="0" parTransId="{CBE10E3E-F9A7-449D-A502-B869D8892824}" sibTransId="{B8CF97D1-7361-41F1-AA73-F2B3121FBAA1}"/>
    <dgm:cxn modelId="{E37D4A9D-9A1B-46FE-85D2-1301F8D9D972}" srcId="{6D23ED44-200A-41FF-A4D5-1FAC0B392AAB}" destId="{4883E60B-77CF-489F-9438-7E9C85AC99A1}" srcOrd="5" destOrd="0" parTransId="{4E9028CB-837B-4FAF-BF85-0D8ED1555F6B}" sibTransId="{59AE5829-1802-466F-A6CF-EE2F6D3DB71A}"/>
    <dgm:cxn modelId="{0610B9FC-0B87-46C9-9A53-0CE28AD6E197}" type="presOf" srcId="{A8757987-6715-4969-8CB8-53975A7C347F}" destId="{3DF3651E-CF35-4C33-B230-F6103546B400}" srcOrd="0" destOrd="0" presId="urn:microsoft.com/office/officeart/2008/layout/VerticalCurvedList"/>
    <dgm:cxn modelId="{118FB14B-B8BD-4F7F-ADB8-859A524027C8}" type="presOf" srcId="{57F37B71-1886-450C-BBFC-4A12245E8939}" destId="{4CE31519-93F6-4CE5-8F9F-D808C547C134}" srcOrd="0" destOrd="0" presId="urn:microsoft.com/office/officeart/2008/layout/VerticalCurvedList"/>
    <dgm:cxn modelId="{9BED62D9-D6C6-49FB-B369-9796EFEFC04D}" type="presOf" srcId="{0D9A1009-8733-42B0-BEE3-E0A5B2511082}" destId="{B66E11D2-D812-4D3B-91F9-ECE574471EAE}" srcOrd="0" destOrd="0" presId="urn:microsoft.com/office/officeart/2008/layout/VerticalCurvedList"/>
    <dgm:cxn modelId="{DD499AE2-B68A-446A-8674-0FACB63EEB8E}" srcId="{6D23ED44-200A-41FF-A4D5-1FAC0B392AAB}" destId="{A8757987-6715-4969-8CB8-53975A7C347F}" srcOrd="6" destOrd="0" parTransId="{FD489BA1-CB05-4E99-86D9-97E8CFA2FEB8}" sibTransId="{C1FCA653-0604-4251-8023-2C54B82311EB}"/>
    <dgm:cxn modelId="{F0883811-DF64-434C-B7C4-B1017B70ACB3}" srcId="{6D23ED44-200A-41FF-A4D5-1FAC0B392AAB}" destId="{60ACB102-C2CF-41DB-9F05-6A6057ADDDED}" srcOrd="0" destOrd="0" parTransId="{33BDB37C-4590-4CA9-826A-F9EA14E9C011}" sibTransId="{D7EEDD53-6394-4743-A13C-B711BCBE843F}"/>
    <dgm:cxn modelId="{FD2DDB7B-3583-48FB-B235-D903DE4FB3E3}" type="presOf" srcId="{6D23ED44-200A-41FF-A4D5-1FAC0B392AAB}" destId="{CBA51D21-53F0-4C18-A562-58A690AB159D}" srcOrd="0" destOrd="0" presId="urn:microsoft.com/office/officeart/2008/layout/VerticalCurvedList"/>
    <dgm:cxn modelId="{2B96BFFE-0B04-40FD-80D4-C641A507F8D6}" srcId="{6D23ED44-200A-41FF-A4D5-1FAC0B392AAB}" destId="{EAA59EDD-2ECE-4B6B-95A9-9DE2B027B77B}" srcOrd="1" destOrd="0" parTransId="{05C595D2-55FD-41CC-88C4-217D9C4AFC0B}" sibTransId="{5DA8D89E-7DAD-4B06-AD88-83C3D4618AB3}"/>
    <dgm:cxn modelId="{1AFC6686-513A-47F9-B17D-987D7195FFE6}" type="presParOf" srcId="{CBA51D21-53F0-4C18-A562-58A690AB159D}" destId="{DCFCC8CC-7B3E-4229-9F5A-825ED396100B}" srcOrd="0" destOrd="0" presId="urn:microsoft.com/office/officeart/2008/layout/VerticalCurvedList"/>
    <dgm:cxn modelId="{339F0C96-C607-4BF9-840E-2C93255679E2}" type="presParOf" srcId="{DCFCC8CC-7B3E-4229-9F5A-825ED396100B}" destId="{3B668278-24DE-429E-96DD-9B04B5AA9A8A}" srcOrd="0" destOrd="0" presId="urn:microsoft.com/office/officeart/2008/layout/VerticalCurvedList"/>
    <dgm:cxn modelId="{0B3438CD-87CD-4806-A580-1E9789A66918}" type="presParOf" srcId="{3B668278-24DE-429E-96DD-9B04B5AA9A8A}" destId="{F30C9C68-6862-443F-A3BC-E341FA87950E}" srcOrd="0" destOrd="0" presId="urn:microsoft.com/office/officeart/2008/layout/VerticalCurvedList"/>
    <dgm:cxn modelId="{ED3BA9A0-4C40-44AF-9693-DA52C7B56793}" type="presParOf" srcId="{3B668278-24DE-429E-96DD-9B04B5AA9A8A}" destId="{5C11E2AC-2E2A-44E2-8F82-330148BA4355}" srcOrd="1" destOrd="0" presId="urn:microsoft.com/office/officeart/2008/layout/VerticalCurvedList"/>
    <dgm:cxn modelId="{4B9561AF-8F30-47B1-AD55-3818A7358575}" type="presParOf" srcId="{3B668278-24DE-429E-96DD-9B04B5AA9A8A}" destId="{0CE7CAE2-5013-42EB-9068-28A0EA5E3F5C}" srcOrd="2" destOrd="0" presId="urn:microsoft.com/office/officeart/2008/layout/VerticalCurvedList"/>
    <dgm:cxn modelId="{49796276-F432-4452-ABCC-39B57FF4F817}" type="presParOf" srcId="{3B668278-24DE-429E-96DD-9B04B5AA9A8A}" destId="{AA27EA9A-8B15-4446-A1B4-EDE2D5256C38}" srcOrd="3" destOrd="0" presId="urn:microsoft.com/office/officeart/2008/layout/VerticalCurvedList"/>
    <dgm:cxn modelId="{C935C14C-F9C3-4048-A224-EB4641108CC6}" type="presParOf" srcId="{DCFCC8CC-7B3E-4229-9F5A-825ED396100B}" destId="{67199183-8420-48B5-9701-DCE7B8B882D2}" srcOrd="1" destOrd="0" presId="urn:microsoft.com/office/officeart/2008/layout/VerticalCurvedList"/>
    <dgm:cxn modelId="{A0928E4F-F0B5-4FB7-B838-9643A26A4CA9}" type="presParOf" srcId="{DCFCC8CC-7B3E-4229-9F5A-825ED396100B}" destId="{737D7C79-F14B-4E0D-96B4-0B03EE8A4157}" srcOrd="2" destOrd="0" presId="urn:microsoft.com/office/officeart/2008/layout/VerticalCurvedList"/>
    <dgm:cxn modelId="{6AED308F-2175-422B-8426-649FC3BEB935}" type="presParOf" srcId="{737D7C79-F14B-4E0D-96B4-0B03EE8A4157}" destId="{E31FD78B-C346-4BB6-88CD-237FA90B3DFD}" srcOrd="0" destOrd="0" presId="urn:microsoft.com/office/officeart/2008/layout/VerticalCurvedList"/>
    <dgm:cxn modelId="{3ADDA931-CF1F-4C6C-AC65-F7DCF4BAA372}" type="presParOf" srcId="{DCFCC8CC-7B3E-4229-9F5A-825ED396100B}" destId="{5663FB38-ECF7-4EBF-8693-9F42E4C6BCF8}" srcOrd="3" destOrd="0" presId="urn:microsoft.com/office/officeart/2008/layout/VerticalCurvedList"/>
    <dgm:cxn modelId="{49478C87-CDED-40E8-AD7C-867B25E28A2F}" type="presParOf" srcId="{DCFCC8CC-7B3E-4229-9F5A-825ED396100B}" destId="{A8247D41-2713-455B-941C-F97F46180062}" srcOrd="4" destOrd="0" presId="urn:microsoft.com/office/officeart/2008/layout/VerticalCurvedList"/>
    <dgm:cxn modelId="{3A824A33-1A22-42C6-A38E-AA9CCFFCC787}" type="presParOf" srcId="{A8247D41-2713-455B-941C-F97F46180062}" destId="{1942F4EB-7D18-48D9-A217-C87ADD1A90F9}" srcOrd="0" destOrd="0" presId="urn:microsoft.com/office/officeart/2008/layout/VerticalCurvedList"/>
    <dgm:cxn modelId="{C8CD2E16-B4D6-4744-86F2-CF03BEF8CCDD}" type="presParOf" srcId="{DCFCC8CC-7B3E-4229-9F5A-825ED396100B}" destId="{B66E11D2-D812-4D3B-91F9-ECE574471EAE}" srcOrd="5" destOrd="0" presId="urn:microsoft.com/office/officeart/2008/layout/VerticalCurvedList"/>
    <dgm:cxn modelId="{56A116EC-7666-4921-BD09-9520C795D010}" type="presParOf" srcId="{DCFCC8CC-7B3E-4229-9F5A-825ED396100B}" destId="{6F4D279F-2D32-4381-944C-05921F93F4B2}" srcOrd="6" destOrd="0" presId="urn:microsoft.com/office/officeart/2008/layout/VerticalCurvedList"/>
    <dgm:cxn modelId="{73BB5B97-B877-4E88-9807-05DBE5BF45FB}" type="presParOf" srcId="{6F4D279F-2D32-4381-944C-05921F93F4B2}" destId="{FB01CF5D-6D43-4088-A844-BCA8E0D7B5A2}" srcOrd="0" destOrd="0" presId="urn:microsoft.com/office/officeart/2008/layout/VerticalCurvedList"/>
    <dgm:cxn modelId="{4E156846-3E25-4DC1-B21B-6F3AA35C7BD7}" type="presParOf" srcId="{DCFCC8CC-7B3E-4229-9F5A-825ED396100B}" destId="{4CE31519-93F6-4CE5-8F9F-D808C547C134}" srcOrd="7" destOrd="0" presId="urn:microsoft.com/office/officeart/2008/layout/VerticalCurvedList"/>
    <dgm:cxn modelId="{2FFA8AB3-6901-4A3A-A518-4379E99303E6}" type="presParOf" srcId="{DCFCC8CC-7B3E-4229-9F5A-825ED396100B}" destId="{8B8D1C67-1982-4063-B87B-74243CE8598A}" srcOrd="8" destOrd="0" presId="urn:microsoft.com/office/officeart/2008/layout/VerticalCurvedList"/>
    <dgm:cxn modelId="{55FAA51F-CA1F-4FCC-99F6-51DF0ACFDD04}" type="presParOf" srcId="{8B8D1C67-1982-4063-B87B-74243CE8598A}" destId="{FE0B2E0F-9B64-4B10-A9FB-7011F37F9BF2}" srcOrd="0" destOrd="0" presId="urn:microsoft.com/office/officeart/2008/layout/VerticalCurvedList"/>
    <dgm:cxn modelId="{52D8AD60-07D7-4035-ADD7-A962A56039CB}" type="presParOf" srcId="{DCFCC8CC-7B3E-4229-9F5A-825ED396100B}" destId="{7CD27DA8-7632-4D1A-9027-096259A36A73}" srcOrd="9" destOrd="0" presId="urn:microsoft.com/office/officeart/2008/layout/VerticalCurvedList"/>
    <dgm:cxn modelId="{B21708D3-8BCF-47A9-88D7-3876E6F7A1DD}" type="presParOf" srcId="{DCFCC8CC-7B3E-4229-9F5A-825ED396100B}" destId="{0928D0D8-645E-4F4A-942C-409D2C8B4489}" srcOrd="10" destOrd="0" presId="urn:microsoft.com/office/officeart/2008/layout/VerticalCurvedList"/>
    <dgm:cxn modelId="{F4302C75-69E8-4232-958D-E36182663FA4}" type="presParOf" srcId="{0928D0D8-645E-4F4A-942C-409D2C8B4489}" destId="{AE788653-55C6-4E81-9DC5-2850BFC444F2}" srcOrd="0" destOrd="0" presId="urn:microsoft.com/office/officeart/2008/layout/VerticalCurvedList"/>
    <dgm:cxn modelId="{CE220B7C-2C2F-4165-BC33-3B9A045F6ED3}" type="presParOf" srcId="{DCFCC8CC-7B3E-4229-9F5A-825ED396100B}" destId="{52504C4E-9F33-4E46-BC6E-D0ADE8C22F8D}" srcOrd="11" destOrd="0" presId="urn:microsoft.com/office/officeart/2008/layout/VerticalCurvedList"/>
    <dgm:cxn modelId="{B1224EA0-5A28-446B-AFCB-98B2E6639363}" type="presParOf" srcId="{DCFCC8CC-7B3E-4229-9F5A-825ED396100B}" destId="{65D49AD1-284D-4AB4-B8F7-EA0B96C7ADB6}" srcOrd="12" destOrd="0" presId="urn:microsoft.com/office/officeart/2008/layout/VerticalCurvedList"/>
    <dgm:cxn modelId="{730A2385-469F-4BA2-89E8-95522938888C}" type="presParOf" srcId="{65D49AD1-284D-4AB4-B8F7-EA0B96C7ADB6}" destId="{87CB5C92-70BF-4BCD-992A-DE2C12006A93}" srcOrd="0" destOrd="0" presId="urn:microsoft.com/office/officeart/2008/layout/VerticalCurvedList"/>
    <dgm:cxn modelId="{60A9CFE5-90F9-4C2D-9332-179D3D053922}" type="presParOf" srcId="{DCFCC8CC-7B3E-4229-9F5A-825ED396100B}" destId="{3DF3651E-CF35-4C33-B230-F6103546B400}" srcOrd="13" destOrd="0" presId="urn:microsoft.com/office/officeart/2008/layout/VerticalCurvedList"/>
    <dgm:cxn modelId="{FE1B03B8-242E-45D5-9722-DCD03DB54277}" type="presParOf" srcId="{DCFCC8CC-7B3E-4229-9F5A-825ED396100B}" destId="{D0A3CC26-7301-4C39-B532-5E7191B5994A}" srcOrd="14" destOrd="0" presId="urn:microsoft.com/office/officeart/2008/layout/VerticalCurvedList"/>
    <dgm:cxn modelId="{FD5F7493-1FAD-4F60-9B18-A938960CC63F}" type="presParOf" srcId="{D0A3CC26-7301-4C39-B532-5E7191B5994A}" destId="{3C083CD1-ABE4-46AC-846B-8A7E7B9525D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7CFE7AF-38BB-4338-A574-070D9FBC3060}" type="doc">
      <dgm:prSet loTypeId="urn:microsoft.com/office/officeart/2005/8/layout/pyramid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310E1FA-C1FB-4C13-B83D-DF438649FEA8}">
      <dgm:prSet custT="1"/>
      <dgm:spPr/>
      <dgm:t>
        <a:bodyPr/>
        <a:lstStyle/>
        <a:p>
          <a:pPr rtl="0"/>
          <a:r>
            <a:rPr lang="en-GB" sz="1800" dirty="0" smtClean="0"/>
            <a:t>Patient Registration                                 </a:t>
          </a:r>
          <a:endParaRPr lang="en-IN" sz="1800" dirty="0"/>
        </a:p>
      </dgm:t>
    </dgm:pt>
    <dgm:pt modelId="{35437823-FC0C-40A6-8D93-20468E2274B1}" type="parTrans" cxnId="{6006D6BA-7FC0-442B-8167-47BCABDD4837}">
      <dgm:prSet/>
      <dgm:spPr/>
      <dgm:t>
        <a:bodyPr/>
        <a:lstStyle/>
        <a:p>
          <a:endParaRPr lang="en-IN" sz="1800"/>
        </a:p>
      </dgm:t>
    </dgm:pt>
    <dgm:pt modelId="{EF72366E-3E15-4ACD-83D3-B315C4EA91C2}" type="sibTrans" cxnId="{6006D6BA-7FC0-442B-8167-47BCABDD4837}">
      <dgm:prSet/>
      <dgm:spPr/>
      <dgm:t>
        <a:bodyPr/>
        <a:lstStyle/>
        <a:p>
          <a:endParaRPr lang="en-IN" sz="1800"/>
        </a:p>
      </dgm:t>
    </dgm:pt>
    <dgm:pt modelId="{509CA8A9-5606-430C-B9FC-35D54FBBCC6A}">
      <dgm:prSet custT="1"/>
      <dgm:spPr/>
      <dgm:t>
        <a:bodyPr/>
        <a:lstStyle/>
        <a:p>
          <a:pPr rtl="0"/>
          <a:r>
            <a:rPr lang="en-GB" sz="1800" dirty="0" smtClean="0"/>
            <a:t>Patient Admission</a:t>
          </a:r>
          <a:endParaRPr lang="en-IN" sz="1800" dirty="0"/>
        </a:p>
      </dgm:t>
    </dgm:pt>
    <dgm:pt modelId="{D224DA45-89E7-4F3B-B8F1-255D78CA124D}" type="parTrans" cxnId="{BBFCCFDE-DAC2-4646-849C-278A889E46C9}">
      <dgm:prSet/>
      <dgm:spPr/>
      <dgm:t>
        <a:bodyPr/>
        <a:lstStyle/>
        <a:p>
          <a:endParaRPr lang="en-IN" sz="1800"/>
        </a:p>
      </dgm:t>
    </dgm:pt>
    <dgm:pt modelId="{D0C566BC-2F02-4B55-8FEF-006CF01C8C4A}" type="sibTrans" cxnId="{BBFCCFDE-DAC2-4646-849C-278A889E46C9}">
      <dgm:prSet/>
      <dgm:spPr/>
      <dgm:t>
        <a:bodyPr/>
        <a:lstStyle/>
        <a:p>
          <a:endParaRPr lang="en-IN" sz="1800"/>
        </a:p>
      </dgm:t>
    </dgm:pt>
    <dgm:pt modelId="{953E061B-56B7-4DD7-B956-AD9117F72FE8}">
      <dgm:prSet custT="1"/>
      <dgm:spPr/>
      <dgm:t>
        <a:bodyPr/>
        <a:lstStyle/>
        <a:p>
          <a:pPr rtl="0"/>
          <a:r>
            <a:rPr lang="en-GB" sz="1800" dirty="0" smtClean="0"/>
            <a:t>Doctor Transfer</a:t>
          </a:r>
          <a:endParaRPr lang="en-IN" sz="1800" dirty="0"/>
        </a:p>
      </dgm:t>
    </dgm:pt>
    <dgm:pt modelId="{AADBD22A-267E-401D-9137-305C247CC3E7}" type="parTrans" cxnId="{0D3CBF44-3353-4E75-8E39-6580134FA5F7}">
      <dgm:prSet/>
      <dgm:spPr/>
      <dgm:t>
        <a:bodyPr/>
        <a:lstStyle/>
        <a:p>
          <a:endParaRPr lang="en-IN" sz="1800"/>
        </a:p>
      </dgm:t>
    </dgm:pt>
    <dgm:pt modelId="{2B432649-D74C-406A-A21A-FD0584C4F5D1}" type="sibTrans" cxnId="{0D3CBF44-3353-4E75-8E39-6580134FA5F7}">
      <dgm:prSet/>
      <dgm:spPr/>
      <dgm:t>
        <a:bodyPr/>
        <a:lstStyle/>
        <a:p>
          <a:endParaRPr lang="en-IN" sz="1800"/>
        </a:p>
      </dgm:t>
    </dgm:pt>
    <dgm:pt modelId="{593C98EA-6E1F-4DB6-B3DD-BEA1DB374A8B}">
      <dgm:prSet custT="1"/>
      <dgm:spPr/>
      <dgm:t>
        <a:bodyPr/>
        <a:lstStyle/>
        <a:p>
          <a:pPr rtl="0"/>
          <a:r>
            <a:rPr lang="en-GB" sz="1800" dirty="0" smtClean="0"/>
            <a:t>Bed Transfer</a:t>
          </a:r>
          <a:endParaRPr lang="en-IN" sz="1800" dirty="0"/>
        </a:p>
      </dgm:t>
    </dgm:pt>
    <dgm:pt modelId="{99AA87F2-EE97-4E08-A072-B6F6ED70DFC5}" type="parTrans" cxnId="{8CC06E57-185E-44AF-AE53-E27F713F892A}">
      <dgm:prSet/>
      <dgm:spPr/>
      <dgm:t>
        <a:bodyPr/>
        <a:lstStyle/>
        <a:p>
          <a:endParaRPr lang="en-IN" sz="1800"/>
        </a:p>
      </dgm:t>
    </dgm:pt>
    <dgm:pt modelId="{82B0462F-86B5-42C7-83EE-541A3ECB2779}" type="sibTrans" cxnId="{8CC06E57-185E-44AF-AE53-E27F713F892A}">
      <dgm:prSet/>
      <dgm:spPr/>
      <dgm:t>
        <a:bodyPr/>
        <a:lstStyle/>
        <a:p>
          <a:endParaRPr lang="en-IN" sz="1800"/>
        </a:p>
      </dgm:t>
    </dgm:pt>
    <dgm:pt modelId="{A62D953C-3749-471B-AA59-E3BCC4DD00E6}">
      <dgm:prSet custT="1"/>
      <dgm:spPr/>
      <dgm:t>
        <a:bodyPr/>
        <a:lstStyle/>
        <a:p>
          <a:pPr rtl="0"/>
          <a:r>
            <a:rPr lang="en-GB" sz="1800" smtClean="0"/>
            <a:t>Bed Status</a:t>
          </a:r>
          <a:endParaRPr lang="en-IN" sz="1800"/>
        </a:p>
      </dgm:t>
    </dgm:pt>
    <dgm:pt modelId="{38A6C52D-06CD-4C28-ADC0-890AD4C02E58}" type="parTrans" cxnId="{6E9605C6-7830-4123-B611-B295D15A8651}">
      <dgm:prSet/>
      <dgm:spPr/>
      <dgm:t>
        <a:bodyPr/>
        <a:lstStyle/>
        <a:p>
          <a:endParaRPr lang="en-IN" sz="1800"/>
        </a:p>
      </dgm:t>
    </dgm:pt>
    <dgm:pt modelId="{492E5FED-FAC6-447B-8E08-35BE1FE5E650}" type="sibTrans" cxnId="{6E9605C6-7830-4123-B611-B295D15A8651}">
      <dgm:prSet/>
      <dgm:spPr/>
      <dgm:t>
        <a:bodyPr/>
        <a:lstStyle/>
        <a:p>
          <a:endParaRPr lang="en-IN" sz="1800"/>
        </a:p>
      </dgm:t>
    </dgm:pt>
    <dgm:pt modelId="{105D2ACA-5031-4B0A-B093-8FCEF6843D1F}">
      <dgm:prSet custT="1"/>
      <dgm:spPr/>
      <dgm:t>
        <a:bodyPr/>
        <a:lstStyle/>
        <a:p>
          <a:pPr rtl="0"/>
          <a:r>
            <a:rPr lang="en-GB" sz="1800" dirty="0" smtClean="0"/>
            <a:t>Patient Discharge</a:t>
          </a:r>
          <a:endParaRPr lang="en-IN" sz="1800" dirty="0"/>
        </a:p>
      </dgm:t>
    </dgm:pt>
    <dgm:pt modelId="{AF28A275-1610-433F-8766-F59C92CEC912}" type="parTrans" cxnId="{36E3375B-3E62-4F78-A89B-CBE8CC8DBFE9}">
      <dgm:prSet/>
      <dgm:spPr/>
      <dgm:t>
        <a:bodyPr/>
        <a:lstStyle/>
        <a:p>
          <a:endParaRPr lang="en-IN" sz="1800"/>
        </a:p>
      </dgm:t>
    </dgm:pt>
    <dgm:pt modelId="{3A92E1AF-B53E-47EB-98CE-B43D0D8FD718}" type="sibTrans" cxnId="{36E3375B-3E62-4F78-A89B-CBE8CC8DBFE9}">
      <dgm:prSet/>
      <dgm:spPr/>
      <dgm:t>
        <a:bodyPr/>
        <a:lstStyle/>
        <a:p>
          <a:endParaRPr lang="en-IN" sz="1800"/>
        </a:p>
      </dgm:t>
    </dgm:pt>
    <dgm:pt modelId="{97C9F270-87F7-444A-B0C4-CCF66266FE3F}">
      <dgm:prSet custT="1"/>
      <dgm:spPr/>
      <dgm:t>
        <a:bodyPr/>
        <a:lstStyle/>
        <a:p>
          <a:pPr rtl="0"/>
          <a:r>
            <a:rPr lang="en-GB" sz="1800" smtClean="0"/>
            <a:t>Release charge Bed</a:t>
          </a:r>
          <a:endParaRPr lang="en-IN" sz="1800"/>
        </a:p>
      </dgm:t>
    </dgm:pt>
    <dgm:pt modelId="{D78C9C47-6449-4C36-A556-662DAB118F9B}" type="parTrans" cxnId="{437CAC6C-3779-4157-984E-512D98FFA73B}">
      <dgm:prSet/>
      <dgm:spPr/>
      <dgm:t>
        <a:bodyPr/>
        <a:lstStyle/>
        <a:p>
          <a:endParaRPr lang="en-IN" sz="1800"/>
        </a:p>
      </dgm:t>
    </dgm:pt>
    <dgm:pt modelId="{39DA383F-1558-4A23-9947-4FC7B620D28E}" type="sibTrans" cxnId="{437CAC6C-3779-4157-984E-512D98FFA73B}">
      <dgm:prSet/>
      <dgm:spPr/>
      <dgm:t>
        <a:bodyPr/>
        <a:lstStyle/>
        <a:p>
          <a:endParaRPr lang="en-IN" sz="1800"/>
        </a:p>
      </dgm:t>
    </dgm:pt>
    <dgm:pt modelId="{3A4701D6-1E05-4174-BC7D-154CA31A04A6}">
      <dgm:prSet custT="1"/>
      <dgm:spPr/>
      <dgm:t>
        <a:bodyPr/>
        <a:lstStyle/>
        <a:p>
          <a:pPr rtl="0"/>
          <a:r>
            <a:rPr lang="en-GB" sz="1800" dirty="0" smtClean="0"/>
            <a:t>New Born Baby</a:t>
          </a:r>
          <a:endParaRPr lang="en-IN" sz="1800" dirty="0"/>
        </a:p>
      </dgm:t>
    </dgm:pt>
    <dgm:pt modelId="{8D919551-37EC-4281-BD78-9902C51532FC}" type="parTrans" cxnId="{3CEF3562-600C-45A6-9F27-02FA73BC5A0C}">
      <dgm:prSet/>
      <dgm:spPr/>
      <dgm:t>
        <a:bodyPr/>
        <a:lstStyle/>
        <a:p>
          <a:endParaRPr lang="en-IN" sz="1800"/>
        </a:p>
      </dgm:t>
    </dgm:pt>
    <dgm:pt modelId="{9060EC2B-7743-49C8-B3D4-F1363B36CED1}" type="sibTrans" cxnId="{3CEF3562-600C-45A6-9F27-02FA73BC5A0C}">
      <dgm:prSet/>
      <dgm:spPr/>
      <dgm:t>
        <a:bodyPr/>
        <a:lstStyle/>
        <a:p>
          <a:endParaRPr lang="en-IN" sz="1800"/>
        </a:p>
      </dgm:t>
    </dgm:pt>
    <dgm:pt modelId="{D41D4139-13D3-4BC9-8B4A-91057E008821}">
      <dgm:prSet custT="1"/>
      <dgm:spPr/>
      <dgm:t>
        <a:bodyPr/>
        <a:lstStyle/>
        <a:p>
          <a:pPr rtl="0"/>
          <a:r>
            <a:rPr lang="en-GB" sz="1800" dirty="0" smtClean="0"/>
            <a:t>MIS Report</a:t>
          </a:r>
          <a:endParaRPr lang="en-IN" sz="1800" dirty="0"/>
        </a:p>
      </dgm:t>
    </dgm:pt>
    <dgm:pt modelId="{4173CBE1-A1E9-4B62-A304-0B9F831943BF}" type="parTrans" cxnId="{C98AA56A-6573-4AB9-BCC3-1D4245049875}">
      <dgm:prSet/>
      <dgm:spPr/>
      <dgm:t>
        <a:bodyPr/>
        <a:lstStyle/>
        <a:p>
          <a:endParaRPr lang="en-IN" sz="1800"/>
        </a:p>
      </dgm:t>
    </dgm:pt>
    <dgm:pt modelId="{E870B7B2-FBC6-4025-BD5F-1FE5E0F78E31}" type="sibTrans" cxnId="{C98AA56A-6573-4AB9-BCC3-1D4245049875}">
      <dgm:prSet/>
      <dgm:spPr/>
      <dgm:t>
        <a:bodyPr/>
        <a:lstStyle/>
        <a:p>
          <a:endParaRPr lang="en-IN" sz="1800"/>
        </a:p>
      </dgm:t>
    </dgm:pt>
    <dgm:pt modelId="{FB16F944-D0FB-4235-986F-AD9826C1A009}" type="pres">
      <dgm:prSet presAssocID="{B7CFE7AF-38BB-4338-A574-070D9FBC3060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IN"/>
        </a:p>
      </dgm:t>
    </dgm:pt>
    <dgm:pt modelId="{88325800-652A-4172-9324-8FC9FF9107AD}" type="pres">
      <dgm:prSet presAssocID="{B7CFE7AF-38BB-4338-A574-070D9FBC3060}" presName="pyramid" presStyleLbl="node1" presStyleIdx="0" presStyleCnt="1" custScaleX="91604" custLinFactNeighborX="1525" custLinFactNeighborY="654"/>
      <dgm:spPr/>
    </dgm:pt>
    <dgm:pt modelId="{A4AC7E29-3F88-41D0-9827-B8B90E88D1F4}" type="pres">
      <dgm:prSet presAssocID="{B7CFE7AF-38BB-4338-A574-070D9FBC3060}" presName="theList" presStyleCnt="0"/>
      <dgm:spPr/>
    </dgm:pt>
    <dgm:pt modelId="{E5A97723-64B6-4C52-893A-C078D935D507}" type="pres">
      <dgm:prSet presAssocID="{7310E1FA-C1FB-4C13-B83D-DF438649FEA8}" presName="aNode" presStyleLbl="fgAcc1" presStyleIdx="0" presStyleCnt="9" custScaleY="20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7A455DE-DF8D-4C5F-BDEB-099076361689}" type="pres">
      <dgm:prSet presAssocID="{7310E1FA-C1FB-4C13-B83D-DF438649FEA8}" presName="aSpace" presStyleCnt="0"/>
      <dgm:spPr/>
    </dgm:pt>
    <dgm:pt modelId="{93A71AC4-42A5-4320-B67C-050E5B43F7A4}" type="pres">
      <dgm:prSet presAssocID="{509CA8A9-5606-430C-B9FC-35D54FBBCC6A}" presName="aNode" presStyleLbl="fgAcc1" presStyleIdx="1" presStyleCnt="9" custScaleY="20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119BA8A-3B01-4FFA-B918-A630B6C98A06}" type="pres">
      <dgm:prSet presAssocID="{509CA8A9-5606-430C-B9FC-35D54FBBCC6A}" presName="aSpace" presStyleCnt="0"/>
      <dgm:spPr/>
    </dgm:pt>
    <dgm:pt modelId="{035D4406-CB9E-44D1-AA0D-4D3538AA86E7}" type="pres">
      <dgm:prSet presAssocID="{953E061B-56B7-4DD7-B956-AD9117F72FE8}" presName="aNode" presStyleLbl="fgAcc1" presStyleIdx="2" presStyleCnt="9" custScaleY="20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33E61C2-CA62-4336-A494-2920906CE156}" type="pres">
      <dgm:prSet presAssocID="{953E061B-56B7-4DD7-B956-AD9117F72FE8}" presName="aSpace" presStyleCnt="0"/>
      <dgm:spPr/>
    </dgm:pt>
    <dgm:pt modelId="{2F91FAA4-1AFD-4CEF-8092-AB05C15328E9}" type="pres">
      <dgm:prSet presAssocID="{593C98EA-6E1F-4DB6-B3DD-BEA1DB374A8B}" presName="aNode" presStyleLbl="fgAcc1" presStyleIdx="3" presStyleCnt="9" custScaleY="20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C90076D-6B79-4C8C-91F8-1ED3DB5C83BC}" type="pres">
      <dgm:prSet presAssocID="{593C98EA-6E1F-4DB6-B3DD-BEA1DB374A8B}" presName="aSpace" presStyleCnt="0"/>
      <dgm:spPr/>
    </dgm:pt>
    <dgm:pt modelId="{D3B2DE0F-4B2D-4E1C-9004-4D913BDCA40F}" type="pres">
      <dgm:prSet presAssocID="{A62D953C-3749-471B-AA59-E3BCC4DD00E6}" presName="aNode" presStyleLbl="fgAcc1" presStyleIdx="4" presStyleCnt="9" custScaleY="20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964BC37-A94D-46F4-9F23-2841BF017807}" type="pres">
      <dgm:prSet presAssocID="{A62D953C-3749-471B-AA59-E3BCC4DD00E6}" presName="aSpace" presStyleCnt="0"/>
      <dgm:spPr/>
    </dgm:pt>
    <dgm:pt modelId="{DC5A5EDC-354D-4E56-A8F4-0F1981FF2578}" type="pres">
      <dgm:prSet presAssocID="{105D2ACA-5031-4B0A-B093-8FCEF6843D1F}" presName="aNode" presStyleLbl="fgAcc1" presStyleIdx="5" presStyleCnt="9" custScaleY="20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0E4486E-16B0-4981-A4A5-AD1F69D54FAE}" type="pres">
      <dgm:prSet presAssocID="{105D2ACA-5031-4B0A-B093-8FCEF6843D1F}" presName="aSpace" presStyleCnt="0"/>
      <dgm:spPr/>
    </dgm:pt>
    <dgm:pt modelId="{D31EFBFD-D441-480E-BEB0-764585AE6EFF}" type="pres">
      <dgm:prSet presAssocID="{97C9F270-87F7-444A-B0C4-CCF66266FE3F}" presName="aNode" presStyleLbl="fgAcc1" presStyleIdx="6" presStyleCnt="9" custScaleY="20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0182CDA-3EA7-46ED-B518-942548C8C408}" type="pres">
      <dgm:prSet presAssocID="{97C9F270-87F7-444A-B0C4-CCF66266FE3F}" presName="aSpace" presStyleCnt="0"/>
      <dgm:spPr/>
    </dgm:pt>
    <dgm:pt modelId="{4E07F8F0-4560-41F9-A807-447C9D885CF1}" type="pres">
      <dgm:prSet presAssocID="{3A4701D6-1E05-4174-BC7D-154CA31A04A6}" presName="aNode" presStyleLbl="fgAcc1" presStyleIdx="7" presStyleCnt="9" custScaleY="20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832F954-F1D7-4D72-A6E3-54BB9C2E7ECD}" type="pres">
      <dgm:prSet presAssocID="{3A4701D6-1E05-4174-BC7D-154CA31A04A6}" presName="aSpace" presStyleCnt="0"/>
      <dgm:spPr/>
    </dgm:pt>
    <dgm:pt modelId="{9E3C0BBD-AFC0-410E-AF00-D4EEE61B048C}" type="pres">
      <dgm:prSet presAssocID="{D41D4139-13D3-4BC9-8B4A-91057E008821}" presName="aNode" presStyleLbl="fgAcc1" presStyleIdx="8" presStyleCnt="9" custScaleY="200000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C9B74F9-943D-441E-AFA9-4E90D6EABF81}" type="pres">
      <dgm:prSet presAssocID="{D41D4139-13D3-4BC9-8B4A-91057E008821}" presName="aSpace" presStyleCnt="0"/>
      <dgm:spPr/>
    </dgm:pt>
  </dgm:ptLst>
  <dgm:cxnLst>
    <dgm:cxn modelId="{BBFCCFDE-DAC2-4646-849C-278A889E46C9}" srcId="{B7CFE7AF-38BB-4338-A574-070D9FBC3060}" destId="{509CA8A9-5606-430C-B9FC-35D54FBBCC6A}" srcOrd="1" destOrd="0" parTransId="{D224DA45-89E7-4F3B-B8F1-255D78CA124D}" sibTransId="{D0C566BC-2F02-4B55-8FEF-006CF01C8C4A}"/>
    <dgm:cxn modelId="{4F47E3EA-2AF7-48D4-B6FF-30AE8BB24CB4}" type="presOf" srcId="{B7CFE7AF-38BB-4338-A574-070D9FBC3060}" destId="{FB16F944-D0FB-4235-986F-AD9826C1A009}" srcOrd="0" destOrd="0" presId="urn:microsoft.com/office/officeart/2005/8/layout/pyramid2"/>
    <dgm:cxn modelId="{C98AA56A-6573-4AB9-BCC3-1D4245049875}" srcId="{B7CFE7AF-38BB-4338-A574-070D9FBC3060}" destId="{D41D4139-13D3-4BC9-8B4A-91057E008821}" srcOrd="8" destOrd="0" parTransId="{4173CBE1-A1E9-4B62-A304-0B9F831943BF}" sibTransId="{E870B7B2-FBC6-4025-BD5F-1FE5E0F78E31}"/>
    <dgm:cxn modelId="{6B4DAB53-1B48-4159-8B5E-877837DF2799}" type="presOf" srcId="{3A4701D6-1E05-4174-BC7D-154CA31A04A6}" destId="{4E07F8F0-4560-41F9-A807-447C9D885CF1}" srcOrd="0" destOrd="0" presId="urn:microsoft.com/office/officeart/2005/8/layout/pyramid2"/>
    <dgm:cxn modelId="{8CC06E57-185E-44AF-AE53-E27F713F892A}" srcId="{B7CFE7AF-38BB-4338-A574-070D9FBC3060}" destId="{593C98EA-6E1F-4DB6-B3DD-BEA1DB374A8B}" srcOrd="3" destOrd="0" parTransId="{99AA87F2-EE97-4E08-A072-B6F6ED70DFC5}" sibTransId="{82B0462F-86B5-42C7-83EE-541A3ECB2779}"/>
    <dgm:cxn modelId="{36E3375B-3E62-4F78-A89B-CBE8CC8DBFE9}" srcId="{B7CFE7AF-38BB-4338-A574-070D9FBC3060}" destId="{105D2ACA-5031-4B0A-B093-8FCEF6843D1F}" srcOrd="5" destOrd="0" parTransId="{AF28A275-1610-433F-8766-F59C92CEC912}" sibTransId="{3A92E1AF-B53E-47EB-98CE-B43D0D8FD718}"/>
    <dgm:cxn modelId="{E56A7F8F-B3DF-47B3-AF45-06BD4A776EA9}" type="presOf" srcId="{509CA8A9-5606-430C-B9FC-35D54FBBCC6A}" destId="{93A71AC4-42A5-4320-B67C-050E5B43F7A4}" srcOrd="0" destOrd="0" presId="urn:microsoft.com/office/officeart/2005/8/layout/pyramid2"/>
    <dgm:cxn modelId="{1FF9A9FE-38E6-4101-9B5C-CDBCC69C13F3}" type="presOf" srcId="{D41D4139-13D3-4BC9-8B4A-91057E008821}" destId="{9E3C0BBD-AFC0-410E-AF00-D4EEE61B048C}" srcOrd="0" destOrd="0" presId="urn:microsoft.com/office/officeart/2005/8/layout/pyramid2"/>
    <dgm:cxn modelId="{E6366283-DAB3-4107-8917-75BA8D0457D5}" type="presOf" srcId="{105D2ACA-5031-4B0A-B093-8FCEF6843D1F}" destId="{DC5A5EDC-354D-4E56-A8F4-0F1981FF2578}" srcOrd="0" destOrd="0" presId="urn:microsoft.com/office/officeart/2005/8/layout/pyramid2"/>
    <dgm:cxn modelId="{6006D6BA-7FC0-442B-8167-47BCABDD4837}" srcId="{B7CFE7AF-38BB-4338-A574-070D9FBC3060}" destId="{7310E1FA-C1FB-4C13-B83D-DF438649FEA8}" srcOrd="0" destOrd="0" parTransId="{35437823-FC0C-40A6-8D93-20468E2274B1}" sibTransId="{EF72366E-3E15-4ACD-83D3-B315C4EA91C2}"/>
    <dgm:cxn modelId="{437CAC6C-3779-4157-984E-512D98FFA73B}" srcId="{B7CFE7AF-38BB-4338-A574-070D9FBC3060}" destId="{97C9F270-87F7-444A-B0C4-CCF66266FE3F}" srcOrd="6" destOrd="0" parTransId="{D78C9C47-6449-4C36-A556-662DAB118F9B}" sibTransId="{39DA383F-1558-4A23-9947-4FC7B620D28E}"/>
    <dgm:cxn modelId="{3CEF3562-600C-45A6-9F27-02FA73BC5A0C}" srcId="{B7CFE7AF-38BB-4338-A574-070D9FBC3060}" destId="{3A4701D6-1E05-4174-BC7D-154CA31A04A6}" srcOrd="7" destOrd="0" parTransId="{8D919551-37EC-4281-BD78-9902C51532FC}" sibTransId="{9060EC2B-7743-49C8-B3D4-F1363B36CED1}"/>
    <dgm:cxn modelId="{5E13BD47-D588-4C07-B1F2-0FD1FA20FCC7}" type="presOf" srcId="{97C9F270-87F7-444A-B0C4-CCF66266FE3F}" destId="{D31EFBFD-D441-480E-BEB0-764585AE6EFF}" srcOrd="0" destOrd="0" presId="urn:microsoft.com/office/officeart/2005/8/layout/pyramid2"/>
    <dgm:cxn modelId="{BE50F1D8-CFA2-4851-8B0D-127876E1E7D8}" type="presOf" srcId="{7310E1FA-C1FB-4C13-B83D-DF438649FEA8}" destId="{E5A97723-64B6-4C52-893A-C078D935D507}" srcOrd="0" destOrd="0" presId="urn:microsoft.com/office/officeart/2005/8/layout/pyramid2"/>
    <dgm:cxn modelId="{6E9605C6-7830-4123-B611-B295D15A8651}" srcId="{B7CFE7AF-38BB-4338-A574-070D9FBC3060}" destId="{A62D953C-3749-471B-AA59-E3BCC4DD00E6}" srcOrd="4" destOrd="0" parTransId="{38A6C52D-06CD-4C28-ADC0-890AD4C02E58}" sibTransId="{492E5FED-FAC6-447B-8E08-35BE1FE5E650}"/>
    <dgm:cxn modelId="{0D3CBF44-3353-4E75-8E39-6580134FA5F7}" srcId="{B7CFE7AF-38BB-4338-A574-070D9FBC3060}" destId="{953E061B-56B7-4DD7-B956-AD9117F72FE8}" srcOrd="2" destOrd="0" parTransId="{AADBD22A-267E-401D-9137-305C247CC3E7}" sibTransId="{2B432649-D74C-406A-A21A-FD0584C4F5D1}"/>
    <dgm:cxn modelId="{2FFAFDDE-6D3E-49B8-AA8C-C734BD9865B5}" type="presOf" srcId="{953E061B-56B7-4DD7-B956-AD9117F72FE8}" destId="{035D4406-CB9E-44D1-AA0D-4D3538AA86E7}" srcOrd="0" destOrd="0" presId="urn:microsoft.com/office/officeart/2005/8/layout/pyramid2"/>
    <dgm:cxn modelId="{7CC36089-C1FF-4E1C-B407-D31EEF42EE8B}" type="presOf" srcId="{A62D953C-3749-471B-AA59-E3BCC4DD00E6}" destId="{D3B2DE0F-4B2D-4E1C-9004-4D913BDCA40F}" srcOrd="0" destOrd="0" presId="urn:microsoft.com/office/officeart/2005/8/layout/pyramid2"/>
    <dgm:cxn modelId="{4BE0B4BA-C9AB-4888-A976-A0DB79467F44}" type="presOf" srcId="{593C98EA-6E1F-4DB6-B3DD-BEA1DB374A8B}" destId="{2F91FAA4-1AFD-4CEF-8092-AB05C15328E9}" srcOrd="0" destOrd="0" presId="urn:microsoft.com/office/officeart/2005/8/layout/pyramid2"/>
    <dgm:cxn modelId="{05CEC001-4DB8-41C2-B89E-EDCCAF46A016}" type="presParOf" srcId="{FB16F944-D0FB-4235-986F-AD9826C1A009}" destId="{88325800-652A-4172-9324-8FC9FF9107AD}" srcOrd="0" destOrd="0" presId="urn:microsoft.com/office/officeart/2005/8/layout/pyramid2"/>
    <dgm:cxn modelId="{CF48216D-C358-41AB-8AD5-4CC23C39FFF8}" type="presParOf" srcId="{FB16F944-D0FB-4235-986F-AD9826C1A009}" destId="{A4AC7E29-3F88-41D0-9827-B8B90E88D1F4}" srcOrd="1" destOrd="0" presId="urn:microsoft.com/office/officeart/2005/8/layout/pyramid2"/>
    <dgm:cxn modelId="{4FDA275B-0201-4F09-A202-95543766FC77}" type="presParOf" srcId="{A4AC7E29-3F88-41D0-9827-B8B90E88D1F4}" destId="{E5A97723-64B6-4C52-893A-C078D935D507}" srcOrd="0" destOrd="0" presId="urn:microsoft.com/office/officeart/2005/8/layout/pyramid2"/>
    <dgm:cxn modelId="{EA1E81E9-DA91-41A6-91C8-AAA57531D308}" type="presParOf" srcId="{A4AC7E29-3F88-41D0-9827-B8B90E88D1F4}" destId="{47A455DE-DF8D-4C5F-BDEB-099076361689}" srcOrd="1" destOrd="0" presId="urn:microsoft.com/office/officeart/2005/8/layout/pyramid2"/>
    <dgm:cxn modelId="{59744FB3-9268-4E63-B806-48342AFB62EB}" type="presParOf" srcId="{A4AC7E29-3F88-41D0-9827-B8B90E88D1F4}" destId="{93A71AC4-42A5-4320-B67C-050E5B43F7A4}" srcOrd="2" destOrd="0" presId="urn:microsoft.com/office/officeart/2005/8/layout/pyramid2"/>
    <dgm:cxn modelId="{963E3E35-052F-401A-B588-9FFEF90DF832}" type="presParOf" srcId="{A4AC7E29-3F88-41D0-9827-B8B90E88D1F4}" destId="{1119BA8A-3B01-4FFA-B918-A630B6C98A06}" srcOrd="3" destOrd="0" presId="urn:microsoft.com/office/officeart/2005/8/layout/pyramid2"/>
    <dgm:cxn modelId="{A8DCD25E-C51F-4048-A13B-C7638F80BADD}" type="presParOf" srcId="{A4AC7E29-3F88-41D0-9827-B8B90E88D1F4}" destId="{035D4406-CB9E-44D1-AA0D-4D3538AA86E7}" srcOrd="4" destOrd="0" presId="urn:microsoft.com/office/officeart/2005/8/layout/pyramid2"/>
    <dgm:cxn modelId="{E4AD8683-3FD1-4072-B627-E6AD2B74A6E1}" type="presParOf" srcId="{A4AC7E29-3F88-41D0-9827-B8B90E88D1F4}" destId="{133E61C2-CA62-4336-A494-2920906CE156}" srcOrd="5" destOrd="0" presId="urn:microsoft.com/office/officeart/2005/8/layout/pyramid2"/>
    <dgm:cxn modelId="{5EE04DD2-3CD8-4D85-9424-4CC2BF6B2987}" type="presParOf" srcId="{A4AC7E29-3F88-41D0-9827-B8B90E88D1F4}" destId="{2F91FAA4-1AFD-4CEF-8092-AB05C15328E9}" srcOrd="6" destOrd="0" presId="urn:microsoft.com/office/officeart/2005/8/layout/pyramid2"/>
    <dgm:cxn modelId="{42EA123B-5964-466B-89D8-B0F42FF01225}" type="presParOf" srcId="{A4AC7E29-3F88-41D0-9827-B8B90E88D1F4}" destId="{6C90076D-6B79-4C8C-91F8-1ED3DB5C83BC}" srcOrd="7" destOrd="0" presId="urn:microsoft.com/office/officeart/2005/8/layout/pyramid2"/>
    <dgm:cxn modelId="{DC10D5B0-1ADA-4FF4-B17B-CFC6FB05B44E}" type="presParOf" srcId="{A4AC7E29-3F88-41D0-9827-B8B90E88D1F4}" destId="{D3B2DE0F-4B2D-4E1C-9004-4D913BDCA40F}" srcOrd="8" destOrd="0" presId="urn:microsoft.com/office/officeart/2005/8/layout/pyramid2"/>
    <dgm:cxn modelId="{E2E54F19-70A0-4D1A-BC02-C9C6BE7F3744}" type="presParOf" srcId="{A4AC7E29-3F88-41D0-9827-B8B90E88D1F4}" destId="{3964BC37-A94D-46F4-9F23-2841BF017807}" srcOrd="9" destOrd="0" presId="urn:microsoft.com/office/officeart/2005/8/layout/pyramid2"/>
    <dgm:cxn modelId="{9F59E0B7-2D6A-4D24-9CD3-12C0DDB87564}" type="presParOf" srcId="{A4AC7E29-3F88-41D0-9827-B8B90E88D1F4}" destId="{DC5A5EDC-354D-4E56-A8F4-0F1981FF2578}" srcOrd="10" destOrd="0" presId="urn:microsoft.com/office/officeart/2005/8/layout/pyramid2"/>
    <dgm:cxn modelId="{0D762BB5-1F1D-4ECE-83A0-A6A21B649DCF}" type="presParOf" srcId="{A4AC7E29-3F88-41D0-9827-B8B90E88D1F4}" destId="{C0E4486E-16B0-4981-A4A5-AD1F69D54FAE}" srcOrd="11" destOrd="0" presId="urn:microsoft.com/office/officeart/2005/8/layout/pyramid2"/>
    <dgm:cxn modelId="{5900EFD1-7D0F-493C-BF8A-38BA9DEB9F68}" type="presParOf" srcId="{A4AC7E29-3F88-41D0-9827-B8B90E88D1F4}" destId="{D31EFBFD-D441-480E-BEB0-764585AE6EFF}" srcOrd="12" destOrd="0" presId="urn:microsoft.com/office/officeart/2005/8/layout/pyramid2"/>
    <dgm:cxn modelId="{10E7D762-04C0-47B2-AAA9-313E556D6A5B}" type="presParOf" srcId="{A4AC7E29-3F88-41D0-9827-B8B90E88D1F4}" destId="{E0182CDA-3EA7-46ED-B518-942548C8C408}" srcOrd="13" destOrd="0" presId="urn:microsoft.com/office/officeart/2005/8/layout/pyramid2"/>
    <dgm:cxn modelId="{0879323A-6DBC-4E99-8FC3-ADE2AA65994F}" type="presParOf" srcId="{A4AC7E29-3F88-41D0-9827-B8B90E88D1F4}" destId="{4E07F8F0-4560-41F9-A807-447C9D885CF1}" srcOrd="14" destOrd="0" presId="urn:microsoft.com/office/officeart/2005/8/layout/pyramid2"/>
    <dgm:cxn modelId="{0CE9FF26-1A46-49DD-89C2-1001E489944C}" type="presParOf" srcId="{A4AC7E29-3F88-41D0-9827-B8B90E88D1F4}" destId="{6832F954-F1D7-4D72-A6E3-54BB9C2E7ECD}" srcOrd="15" destOrd="0" presId="urn:microsoft.com/office/officeart/2005/8/layout/pyramid2"/>
    <dgm:cxn modelId="{39572809-F768-4858-9555-E93A6D5D11B0}" type="presParOf" srcId="{A4AC7E29-3F88-41D0-9827-B8B90E88D1F4}" destId="{9E3C0BBD-AFC0-410E-AF00-D4EEE61B048C}" srcOrd="16" destOrd="0" presId="urn:microsoft.com/office/officeart/2005/8/layout/pyramid2"/>
    <dgm:cxn modelId="{F486D788-F1D9-422F-B26E-ED3007718502}" type="presParOf" srcId="{A4AC7E29-3F88-41D0-9827-B8B90E88D1F4}" destId="{4C9B74F9-943D-441E-AFA9-4E90D6EABF81}" srcOrd="17" destOrd="0" presId="urn:microsoft.com/office/officeart/2005/8/layout/pyramid2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8531ECD-FA5B-43B4-846E-13F8DD7C67AE}" type="doc">
      <dgm:prSet loTypeId="urn:microsoft.com/office/officeart/2008/layout/VerticalCurvedLis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E44BABD-BD7D-460C-A523-D1D5F8C1DEA3}">
      <dgm:prSet custT="1"/>
      <dgm:spPr/>
      <dgm:t>
        <a:bodyPr/>
        <a:lstStyle/>
        <a:p>
          <a:pPr rtl="0"/>
          <a:r>
            <a:rPr lang="en-GB" sz="2000" smtClean="0">
              <a:latin typeface="+mn-lt"/>
            </a:rPr>
            <a:t>Patient Billing</a:t>
          </a:r>
          <a:endParaRPr lang="en-US" sz="2000">
            <a:latin typeface="+mn-lt"/>
          </a:endParaRPr>
        </a:p>
      </dgm:t>
    </dgm:pt>
    <dgm:pt modelId="{E9C9221B-4B04-4C3A-B06B-A41610EBE118}" type="parTrans" cxnId="{308E5D74-D5AE-472F-9B69-869EA551CF3A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EBD46CE5-9F15-4B09-A289-107EA29E4791}" type="sibTrans" cxnId="{308E5D74-D5AE-472F-9B69-869EA551CF3A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A6A6496D-DD96-459A-AB5C-37F2E4CCE08C}">
      <dgm:prSet custT="1"/>
      <dgm:spPr/>
      <dgm:t>
        <a:bodyPr/>
        <a:lstStyle/>
        <a:p>
          <a:pPr rtl="0"/>
          <a:r>
            <a:rPr lang="en-GB" sz="2000" smtClean="0">
              <a:latin typeface="+mn-lt"/>
            </a:rPr>
            <a:t>Advance Collection</a:t>
          </a:r>
          <a:endParaRPr lang="en-US" sz="2000">
            <a:latin typeface="+mn-lt"/>
          </a:endParaRPr>
        </a:p>
      </dgm:t>
    </dgm:pt>
    <dgm:pt modelId="{6FFF5619-178D-4EA8-BBB0-A8A109773E7B}" type="parTrans" cxnId="{9B7228DD-009F-40AB-8C54-72EAF1453038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03819BC4-423B-4B0A-8578-A0DE28240D16}" type="sibTrans" cxnId="{9B7228DD-009F-40AB-8C54-72EAF1453038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23F7CAD0-0CFA-48C7-8329-02F45358C280}">
      <dgm:prSet custT="1"/>
      <dgm:spPr/>
      <dgm:t>
        <a:bodyPr/>
        <a:lstStyle/>
        <a:p>
          <a:pPr rtl="0"/>
          <a:r>
            <a:rPr lang="en-GB" sz="2000" dirty="0" smtClean="0">
              <a:latin typeface="+mn-lt"/>
            </a:rPr>
            <a:t>Credit Bill Settlement</a:t>
          </a:r>
          <a:endParaRPr lang="en-US" sz="2000" dirty="0">
            <a:latin typeface="+mn-lt"/>
          </a:endParaRPr>
        </a:p>
      </dgm:t>
    </dgm:pt>
    <dgm:pt modelId="{292A9B9E-1D8E-41C0-915F-DCC2F2FCD2B5}" type="parTrans" cxnId="{35E44C81-86C1-467F-B1F9-29779F7BDC16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D462A59F-AA28-4D65-89BD-5AF9F0FE3DFC}" type="sibTrans" cxnId="{35E44C81-86C1-467F-B1F9-29779F7BDC16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2615B9CA-B9B8-4E1B-A0BC-2A070CFA483D}">
      <dgm:prSet custT="1"/>
      <dgm:spPr/>
      <dgm:t>
        <a:bodyPr/>
        <a:lstStyle/>
        <a:p>
          <a:pPr rtl="0"/>
          <a:r>
            <a:rPr lang="en-GB" sz="2000" smtClean="0">
              <a:latin typeface="+mn-lt"/>
            </a:rPr>
            <a:t>Charge Ship Order Entry</a:t>
          </a:r>
          <a:endParaRPr lang="en-US" sz="2000">
            <a:latin typeface="+mn-lt"/>
          </a:endParaRPr>
        </a:p>
      </dgm:t>
    </dgm:pt>
    <dgm:pt modelId="{BD50BBF7-44E9-479E-B46D-A6552D66AD28}" type="parTrans" cxnId="{A4AD558E-A033-4D88-9338-5F5F0556F133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EBA42008-44A7-4F43-AA0F-E980C2557DB4}" type="sibTrans" cxnId="{A4AD558E-A033-4D88-9338-5F5F0556F133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3D588C74-B4BB-4769-940D-0922CE359042}">
      <dgm:prSet custT="1"/>
      <dgm:spPr/>
      <dgm:t>
        <a:bodyPr/>
        <a:lstStyle/>
        <a:p>
          <a:pPr rtl="0"/>
          <a:r>
            <a:rPr lang="en-GB" sz="2000" smtClean="0">
              <a:latin typeface="+mn-lt"/>
            </a:rPr>
            <a:t>Surgery Ship Order Entry</a:t>
          </a:r>
          <a:endParaRPr lang="en-US" sz="2000">
            <a:latin typeface="+mn-lt"/>
          </a:endParaRPr>
        </a:p>
      </dgm:t>
    </dgm:pt>
    <dgm:pt modelId="{23CFA6C4-E0B2-4E1E-B526-54DB25B85501}" type="parTrans" cxnId="{54C18CA8-E08E-4C7A-9908-78DC360CA83D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91F67201-B8A7-423D-93CF-10548BDA7157}" type="sibTrans" cxnId="{54C18CA8-E08E-4C7A-9908-78DC360CA83D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AAB1135B-13C2-4397-8EF8-7F458BCCDB9E}">
      <dgm:prSet custT="1"/>
      <dgm:spPr/>
      <dgm:t>
        <a:bodyPr/>
        <a:lstStyle/>
        <a:p>
          <a:pPr rtl="0"/>
          <a:r>
            <a:rPr lang="en-GB" sz="2000" smtClean="0">
              <a:latin typeface="+mn-lt"/>
            </a:rPr>
            <a:t>Doctor Visit Entry</a:t>
          </a:r>
          <a:endParaRPr lang="en-US" sz="2000">
            <a:latin typeface="+mn-lt"/>
          </a:endParaRPr>
        </a:p>
      </dgm:t>
    </dgm:pt>
    <dgm:pt modelId="{CFC384A9-D737-48AA-AE3F-E565AD2E60C0}" type="parTrans" cxnId="{3E64D3B6-632B-4C18-92D7-2CB04E18382C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69F96FA8-B841-4359-B282-D22BCFB1A054}" type="sibTrans" cxnId="{3E64D3B6-632B-4C18-92D7-2CB04E18382C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40622A3B-910F-48AB-A28F-44BE626C5266}">
      <dgm:prSet custT="1"/>
      <dgm:spPr/>
      <dgm:t>
        <a:bodyPr/>
        <a:lstStyle/>
        <a:p>
          <a:pPr rtl="0"/>
          <a:r>
            <a:rPr lang="en-GB" sz="2000" smtClean="0">
              <a:latin typeface="+mn-lt"/>
            </a:rPr>
            <a:t>Treatment Limit</a:t>
          </a:r>
          <a:endParaRPr lang="en-US" sz="2000">
            <a:latin typeface="+mn-lt"/>
          </a:endParaRPr>
        </a:p>
      </dgm:t>
    </dgm:pt>
    <dgm:pt modelId="{4EAEC736-4152-4011-8146-57FB6BD9B95B}" type="parTrans" cxnId="{6B600A47-1007-4870-BDD6-6D3825AA700A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460F612A-111A-4F47-AA7A-E004FBEC44A4}" type="sibTrans" cxnId="{6B600A47-1007-4870-BDD6-6D3825AA700A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3B48E094-FA0B-420F-BB81-598EE1FCFEF0}">
      <dgm:prSet/>
      <dgm:spPr/>
      <dgm:t>
        <a:bodyPr/>
        <a:lstStyle/>
        <a:p>
          <a:endParaRPr lang="en-US" sz="2000"/>
        </a:p>
      </dgm:t>
    </dgm:pt>
    <dgm:pt modelId="{E5AB4116-AC77-40CB-A4DD-DC9268B0394E}" type="parTrans" cxnId="{864AF6AC-CDD1-4F93-B42D-E0E314BB03B7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C786AC45-8C75-4D4F-9C54-07FE2E104517}" type="sibTrans" cxnId="{864AF6AC-CDD1-4F93-B42D-E0E314BB03B7}">
      <dgm:prSet/>
      <dgm:spPr/>
      <dgm:t>
        <a:bodyPr/>
        <a:lstStyle/>
        <a:p>
          <a:endParaRPr lang="en-US" sz="2000">
            <a:latin typeface="+mn-lt"/>
          </a:endParaRPr>
        </a:p>
      </dgm:t>
    </dgm:pt>
    <dgm:pt modelId="{63478221-74DF-4292-958E-29495BD8285D}" type="pres">
      <dgm:prSet presAssocID="{38531ECD-FA5B-43B4-846E-13F8DD7C67AE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390523BB-6F0B-41AD-9E0E-8D88D6027CE7}" type="pres">
      <dgm:prSet presAssocID="{38531ECD-FA5B-43B4-846E-13F8DD7C67AE}" presName="Name1" presStyleCnt="0"/>
      <dgm:spPr/>
    </dgm:pt>
    <dgm:pt modelId="{B2762659-A9F0-4B1B-9855-9A8563A4594B}" type="pres">
      <dgm:prSet presAssocID="{38531ECD-FA5B-43B4-846E-13F8DD7C67AE}" presName="cycle" presStyleCnt="0"/>
      <dgm:spPr/>
    </dgm:pt>
    <dgm:pt modelId="{392C9EAC-4231-4600-9BDA-12EE5AED49FB}" type="pres">
      <dgm:prSet presAssocID="{38531ECD-FA5B-43B4-846E-13F8DD7C67AE}" presName="srcNode" presStyleLbl="node1" presStyleIdx="0" presStyleCnt="7"/>
      <dgm:spPr/>
    </dgm:pt>
    <dgm:pt modelId="{158A68FB-C1BD-4C67-808A-B1096F0CFCAF}" type="pres">
      <dgm:prSet presAssocID="{38531ECD-FA5B-43B4-846E-13F8DD7C67AE}" presName="conn" presStyleLbl="parChTrans1D2" presStyleIdx="0" presStyleCnt="1"/>
      <dgm:spPr/>
      <dgm:t>
        <a:bodyPr/>
        <a:lstStyle/>
        <a:p>
          <a:endParaRPr lang="en-US"/>
        </a:p>
      </dgm:t>
    </dgm:pt>
    <dgm:pt modelId="{94FE11B9-95A5-4DA1-846D-66F281E31235}" type="pres">
      <dgm:prSet presAssocID="{38531ECD-FA5B-43B4-846E-13F8DD7C67AE}" presName="extraNode" presStyleLbl="node1" presStyleIdx="0" presStyleCnt="7"/>
      <dgm:spPr/>
    </dgm:pt>
    <dgm:pt modelId="{9542DADD-7D53-45D9-9F55-675EF0CAC5A2}" type="pres">
      <dgm:prSet presAssocID="{38531ECD-FA5B-43B4-846E-13F8DD7C67AE}" presName="dstNode" presStyleLbl="node1" presStyleIdx="0" presStyleCnt="7"/>
      <dgm:spPr/>
    </dgm:pt>
    <dgm:pt modelId="{4225BE63-EC49-4BF9-A594-BB404C0411F6}" type="pres">
      <dgm:prSet presAssocID="{EE44BABD-BD7D-460C-A523-D1D5F8C1DEA3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A738A6-D843-49A0-ABD7-C62B492D1095}" type="pres">
      <dgm:prSet presAssocID="{EE44BABD-BD7D-460C-A523-D1D5F8C1DEA3}" presName="accent_1" presStyleCnt="0"/>
      <dgm:spPr/>
    </dgm:pt>
    <dgm:pt modelId="{F8846C47-E742-421E-8728-262E443E81E0}" type="pres">
      <dgm:prSet presAssocID="{EE44BABD-BD7D-460C-A523-D1D5F8C1DEA3}" presName="accentRepeatNode" presStyleLbl="solidFgAcc1" presStyleIdx="0" presStyleCnt="7"/>
      <dgm:spPr/>
    </dgm:pt>
    <dgm:pt modelId="{833FE769-BD1A-4C06-BB07-F007B41DB03C}" type="pres">
      <dgm:prSet presAssocID="{A6A6496D-DD96-459A-AB5C-37F2E4CCE08C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49C536-2E9B-4EEC-A440-95AC9829E422}" type="pres">
      <dgm:prSet presAssocID="{A6A6496D-DD96-459A-AB5C-37F2E4CCE08C}" presName="accent_2" presStyleCnt="0"/>
      <dgm:spPr/>
    </dgm:pt>
    <dgm:pt modelId="{B53C9830-A80A-4944-A461-E98AC5864CFA}" type="pres">
      <dgm:prSet presAssocID="{A6A6496D-DD96-459A-AB5C-37F2E4CCE08C}" presName="accentRepeatNode" presStyleLbl="solidFgAcc1" presStyleIdx="1" presStyleCnt="7"/>
      <dgm:spPr/>
    </dgm:pt>
    <dgm:pt modelId="{5087E315-EE8E-4503-BAB9-8FE9D73B53B8}" type="pres">
      <dgm:prSet presAssocID="{23F7CAD0-0CFA-48C7-8329-02F45358C280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EB8DA7-8B2D-48BF-BF4B-A813D0B7445A}" type="pres">
      <dgm:prSet presAssocID="{23F7CAD0-0CFA-48C7-8329-02F45358C280}" presName="accent_3" presStyleCnt="0"/>
      <dgm:spPr/>
    </dgm:pt>
    <dgm:pt modelId="{FE7A57DF-B1BA-474F-8469-D558DAC538B3}" type="pres">
      <dgm:prSet presAssocID="{23F7CAD0-0CFA-48C7-8329-02F45358C280}" presName="accentRepeatNode" presStyleLbl="solidFgAcc1" presStyleIdx="2" presStyleCnt="7"/>
      <dgm:spPr/>
    </dgm:pt>
    <dgm:pt modelId="{B708993B-BC31-4856-8008-D778F6C87BCD}" type="pres">
      <dgm:prSet presAssocID="{2615B9CA-B9B8-4E1B-A0BC-2A070CFA483D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14614C-6AFE-4ECE-AC19-B3E33E3E9091}" type="pres">
      <dgm:prSet presAssocID="{2615B9CA-B9B8-4E1B-A0BC-2A070CFA483D}" presName="accent_4" presStyleCnt="0"/>
      <dgm:spPr/>
    </dgm:pt>
    <dgm:pt modelId="{20CDD40E-BC34-4A5D-B1E7-D43E98F719C3}" type="pres">
      <dgm:prSet presAssocID="{2615B9CA-B9B8-4E1B-A0BC-2A070CFA483D}" presName="accentRepeatNode" presStyleLbl="solidFgAcc1" presStyleIdx="3" presStyleCnt="7"/>
      <dgm:spPr/>
    </dgm:pt>
    <dgm:pt modelId="{C6C79B14-B691-4E33-9091-3831C0A6ABB2}" type="pres">
      <dgm:prSet presAssocID="{3D588C74-B4BB-4769-940D-0922CE359042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820488-D497-4A08-B155-1E48C6C6F8F2}" type="pres">
      <dgm:prSet presAssocID="{3D588C74-B4BB-4769-940D-0922CE359042}" presName="accent_5" presStyleCnt="0"/>
      <dgm:spPr/>
    </dgm:pt>
    <dgm:pt modelId="{656F0E92-9519-47E0-9807-1E772FEDDFC0}" type="pres">
      <dgm:prSet presAssocID="{3D588C74-B4BB-4769-940D-0922CE359042}" presName="accentRepeatNode" presStyleLbl="solidFgAcc1" presStyleIdx="4" presStyleCnt="7"/>
      <dgm:spPr/>
    </dgm:pt>
    <dgm:pt modelId="{FC62B74F-C28E-489A-B461-EF2E3EDA1DF0}" type="pres">
      <dgm:prSet presAssocID="{AAB1135B-13C2-4397-8EF8-7F458BCCDB9E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869B29-604E-4BEE-A121-F5EE842B9B69}" type="pres">
      <dgm:prSet presAssocID="{AAB1135B-13C2-4397-8EF8-7F458BCCDB9E}" presName="accent_6" presStyleCnt="0"/>
      <dgm:spPr/>
    </dgm:pt>
    <dgm:pt modelId="{852E32BE-16B1-4602-A8A8-0D35392306E8}" type="pres">
      <dgm:prSet presAssocID="{AAB1135B-13C2-4397-8EF8-7F458BCCDB9E}" presName="accentRepeatNode" presStyleLbl="solidFgAcc1" presStyleIdx="5" presStyleCnt="7"/>
      <dgm:spPr/>
    </dgm:pt>
    <dgm:pt modelId="{8858C9E9-264C-460A-A164-383591F952A7}" type="pres">
      <dgm:prSet presAssocID="{40622A3B-910F-48AB-A28F-44BE626C5266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970A08-CC90-47E8-89BF-8BE7B9BB3F12}" type="pres">
      <dgm:prSet presAssocID="{40622A3B-910F-48AB-A28F-44BE626C5266}" presName="accent_7" presStyleCnt="0"/>
      <dgm:spPr/>
    </dgm:pt>
    <dgm:pt modelId="{D64FF2DB-8620-47A8-9DF2-1419F37557B3}" type="pres">
      <dgm:prSet presAssocID="{40622A3B-910F-48AB-A28F-44BE626C5266}" presName="accentRepeatNode" presStyleLbl="solidFgAcc1" presStyleIdx="6" presStyleCnt="7"/>
      <dgm:spPr/>
    </dgm:pt>
  </dgm:ptLst>
  <dgm:cxnLst>
    <dgm:cxn modelId="{864AF6AC-CDD1-4F93-B42D-E0E314BB03B7}" srcId="{38531ECD-FA5B-43B4-846E-13F8DD7C67AE}" destId="{3B48E094-FA0B-420F-BB81-598EE1FCFEF0}" srcOrd="7" destOrd="0" parTransId="{E5AB4116-AC77-40CB-A4DD-DC9268B0394E}" sibTransId="{C786AC45-8C75-4D4F-9C54-07FE2E104517}"/>
    <dgm:cxn modelId="{ABB860AC-9C5B-4C89-AD82-C41FAB3AA537}" type="presOf" srcId="{3D588C74-B4BB-4769-940D-0922CE359042}" destId="{C6C79B14-B691-4E33-9091-3831C0A6ABB2}" srcOrd="0" destOrd="0" presId="urn:microsoft.com/office/officeart/2008/layout/VerticalCurvedList"/>
    <dgm:cxn modelId="{308E5D74-D5AE-472F-9B69-869EA551CF3A}" srcId="{38531ECD-FA5B-43B4-846E-13F8DD7C67AE}" destId="{EE44BABD-BD7D-460C-A523-D1D5F8C1DEA3}" srcOrd="0" destOrd="0" parTransId="{E9C9221B-4B04-4C3A-B06B-A41610EBE118}" sibTransId="{EBD46CE5-9F15-4B09-A289-107EA29E4791}"/>
    <dgm:cxn modelId="{68D82533-2846-48FF-842D-0CE63298D724}" type="presOf" srcId="{A6A6496D-DD96-459A-AB5C-37F2E4CCE08C}" destId="{833FE769-BD1A-4C06-BB07-F007B41DB03C}" srcOrd="0" destOrd="0" presId="urn:microsoft.com/office/officeart/2008/layout/VerticalCurvedList"/>
    <dgm:cxn modelId="{3E64D3B6-632B-4C18-92D7-2CB04E18382C}" srcId="{38531ECD-FA5B-43B4-846E-13F8DD7C67AE}" destId="{AAB1135B-13C2-4397-8EF8-7F458BCCDB9E}" srcOrd="5" destOrd="0" parTransId="{CFC384A9-D737-48AA-AE3F-E565AD2E60C0}" sibTransId="{69F96FA8-B841-4359-B282-D22BCFB1A054}"/>
    <dgm:cxn modelId="{52972456-3CF6-4D44-BB20-B08213D40B6F}" type="presOf" srcId="{EE44BABD-BD7D-460C-A523-D1D5F8C1DEA3}" destId="{4225BE63-EC49-4BF9-A594-BB404C0411F6}" srcOrd="0" destOrd="0" presId="urn:microsoft.com/office/officeart/2008/layout/VerticalCurvedList"/>
    <dgm:cxn modelId="{6B600A47-1007-4870-BDD6-6D3825AA700A}" srcId="{38531ECD-FA5B-43B4-846E-13F8DD7C67AE}" destId="{40622A3B-910F-48AB-A28F-44BE626C5266}" srcOrd="6" destOrd="0" parTransId="{4EAEC736-4152-4011-8146-57FB6BD9B95B}" sibTransId="{460F612A-111A-4F47-AA7A-E004FBEC44A4}"/>
    <dgm:cxn modelId="{4D08C8E4-87E5-4E51-A110-9E7AB692B614}" type="presOf" srcId="{23F7CAD0-0CFA-48C7-8329-02F45358C280}" destId="{5087E315-EE8E-4503-BAB9-8FE9D73B53B8}" srcOrd="0" destOrd="0" presId="urn:microsoft.com/office/officeart/2008/layout/VerticalCurvedList"/>
    <dgm:cxn modelId="{A6BF0E28-857D-4197-8FFD-3028D21150E6}" type="presOf" srcId="{2615B9CA-B9B8-4E1B-A0BC-2A070CFA483D}" destId="{B708993B-BC31-4856-8008-D778F6C87BCD}" srcOrd="0" destOrd="0" presId="urn:microsoft.com/office/officeart/2008/layout/VerticalCurvedList"/>
    <dgm:cxn modelId="{57E2D1B5-44A0-42E4-B76C-F5CBCDFE8CFB}" type="presOf" srcId="{AAB1135B-13C2-4397-8EF8-7F458BCCDB9E}" destId="{FC62B74F-C28E-489A-B461-EF2E3EDA1DF0}" srcOrd="0" destOrd="0" presId="urn:microsoft.com/office/officeart/2008/layout/VerticalCurvedList"/>
    <dgm:cxn modelId="{8D9D0895-205D-479A-8430-526AE23DF814}" type="presOf" srcId="{40622A3B-910F-48AB-A28F-44BE626C5266}" destId="{8858C9E9-264C-460A-A164-383591F952A7}" srcOrd="0" destOrd="0" presId="urn:microsoft.com/office/officeart/2008/layout/VerticalCurvedList"/>
    <dgm:cxn modelId="{A4AD558E-A033-4D88-9338-5F5F0556F133}" srcId="{38531ECD-FA5B-43B4-846E-13F8DD7C67AE}" destId="{2615B9CA-B9B8-4E1B-A0BC-2A070CFA483D}" srcOrd="3" destOrd="0" parTransId="{BD50BBF7-44E9-479E-B46D-A6552D66AD28}" sibTransId="{EBA42008-44A7-4F43-AA0F-E980C2557DB4}"/>
    <dgm:cxn modelId="{9B7228DD-009F-40AB-8C54-72EAF1453038}" srcId="{38531ECD-FA5B-43B4-846E-13F8DD7C67AE}" destId="{A6A6496D-DD96-459A-AB5C-37F2E4CCE08C}" srcOrd="1" destOrd="0" parTransId="{6FFF5619-178D-4EA8-BBB0-A8A109773E7B}" sibTransId="{03819BC4-423B-4B0A-8578-A0DE28240D16}"/>
    <dgm:cxn modelId="{35E44C81-86C1-467F-B1F9-29779F7BDC16}" srcId="{38531ECD-FA5B-43B4-846E-13F8DD7C67AE}" destId="{23F7CAD0-0CFA-48C7-8329-02F45358C280}" srcOrd="2" destOrd="0" parTransId="{292A9B9E-1D8E-41C0-915F-DCC2F2FCD2B5}" sibTransId="{D462A59F-AA28-4D65-89BD-5AF9F0FE3DFC}"/>
    <dgm:cxn modelId="{FBF895DA-CC08-465F-8EB6-79C3EFD0D91C}" type="presOf" srcId="{EBD46CE5-9F15-4B09-A289-107EA29E4791}" destId="{158A68FB-C1BD-4C67-808A-B1096F0CFCAF}" srcOrd="0" destOrd="0" presId="urn:microsoft.com/office/officeart/2008/layout/VerticalCurvedList"/>
    <dgm:cxn modelId="{54C18CA8-E08E-4C7A-9908-78DC360CA83D}" srcId="{38531ECD-FA5B-43B4-846E-13F8DD7C67AE}" destId="{3D588C74-B4BB-4769-940D-0922CE359042}" srcOrd="4" destOrd="0" parTransId="{23CFA6C4-E0B2-4E1E-B526-54DB25B85501}" sibTransId="{91F67201-B8A7-423D-93CF-10548BDA7157}"/>
    <dgm:cxn modelId="{D817DC15-35D2-427B-9A52-A918E09FC4A3}" type="presOf" srcId="{38531ECD-FA5B-43B4-846E-13F8DD7C67AE}" destId="{63478221-74DF-4292-958E-29495BD8285D}" srcOrd="0" destOrd="0" presId="urn:microsoft.com/office/officeart/2008/layout/VerticalCurvedList"/>
    <dgm:cxn modelId="{A315FB1D-4CE9-46DE-A493-A7D988FB27E4}" type="presParOf" srcId="{63478221-74DF-4292-958E-29495BD8285D}" destId="{390523BB-6F0B-41AD-9E0E-8D88D6027CE7}" srcOrd="0" destOrd="0" presId="urn:microsoft.com/office/officeart/2008/layout/VerticalCurvedList"/>
    <dgm:cxn modelId="{C264E4DD-2879-41D1-99DE-C2A20BD91991}" type="presParOf" srcId="{390523BB-6F0B-41AD-9E0E-8D88D6027CE7}" destId="{B2762659-A9F0-4B1B-9855-9A8563A4594B}" srcOrd="0" destOrd="0" presId="urn:microsoft.com/office/officeart/2008/layout/VerticalCurvedList"/>
    <dgm:cxn modelId="{B63B1E61-6DBA-4590-99E8-E73237F6A5DF}" type="presParOf" srcId="{B2762659-A9F0-4B1B-9855-9A8563A4594B}" destId="{392C9EAC-4231-4600-9BDA-12EE5AED49FB}" srcOrd="0" destOrd="0" presId="urn:microsoft.com/office/officeart/2008/layout/VerticalCurvedList"/>
    <dgm:cxn modelId="{C4AA2DE5-072F-42C9-ABCF-D02C63D489A0}" type="presParOf" srcId="{B2762659-A9F0-4B1B-9855-9A8563A4594B}" destId="{158A68FB-C1BD-4C67-808A-B1096F0CFCAF}" srcOrd="1" destOrd="0" presId="urn:microsoft.com/office/officeart/2008/layout/VerticalCurvedList"/>
    <dgm:cxn modelId="{58FD4CC8-E882-49B3-89FA-8B13F6712BE6}" type="presParOf" srcId="{B2762659-A9F0-4B1B-9855-9A8563A4594B}" destId="{94FE11B9-95A5-4DA1-846D-66F281E31235}" srcOrd="2" destOrd="0" presId="urn:microsoft.com/office/officeart/2008/layout/VerticalCurvedList"/>
    <dgm:cxn modelId="{D6483E6B-7C52-4C6A-811B-9A0AE1ED3728}" type="presParOf" srcId="{B2762659-A9F0-4B1B-9855-9A8563A4594B}" destId="{9542DADD-7D53-45D9-9F55-675EF0CAC5A2}" srcOrd="3" destOrd="0" presId="urn:microsoft.com/office/officeart/2008/layout/VerticalCurvedList"/>
    <dgm:cxn modelId="{81A205B7-49F5-4139-A357-BF1900CD3553}" type="presParOf" srcId="{390523BB-6F0B-41AD-9E0E-8D88D6027CE7}" destId="{4225BE63-EC49-4BF9-A594-BB404C0411F6}" srcOrd="1" destOrd="0" presId="urn:microsoft.com/office/officeart/2008/layout/VerticalCurvedList"/>
    <dgm:cxn modelId="{45D3E308-659D-40BB-AA17-E357DEC8D008}" type="presParOf" srcId="{390523BB-6F0B-41AD-9E0E-8D88D6027CE7}" destId="{32A738A6-D843-49A0-ABD7-C62B492D1095}" srcOrd="2" destOrd="0" presId="urn:microsoft.com/office/officeart/2008/layout/VerticalCurvedList"/>
    <dgm:cxn modelId="{097EEFD1-7E14-45B2-956F-DBB435866AE9}" type="presParOf" srcId="{32A738A6-D843-49A0-ABD7-C62B492D1095}" destId="{F8846C47-E742-421E-8728-262E443E81E0}" srcOrd="0" destOrd="0" presId="urn:microsoft.com/office/officeart/2008/layout/VerticalCurvedList"/>
    <dgm:cxn modelId="{208ECDB5-F1A2-402A-B60B-D0152F8E87BF}" type="presParOf" srcId="{390523BB-6F0B-41AD-9E0E-8D88D6027CE7}" destId="{833FE769-BD1A-4C06-BB07-F007B41DB03C}" srcOrd="3" destOrd="0" presId="urn:microsoft.com/office/officeart/2008/layout/VerticalCurvedList"/>
    <dgm:cxn modelId="{398C6371-80A0-4548-B144-644F2541168A}" type="presParOf" srcId="{390523BB-6F0B-41AD-9E0E-8D88D6027CE7}" destId="{A749C536-2E9B-4EEC-A440-95AC9829E422}" srcOrd="4" destOrd="0" presId="urn:microsoft.com/office/officeart/2008/layout/VerticalCurvedList"/>
    <dgm:cxn modelId="{24DA0B51-524C-4B32-8599-91B1216450A5}" type="presParOf" srcId="{A749C536-2E9B-4EEC-A440-95AC9829E422}" destId="{B53C9830-A80A-4944-A461-E98AC5864CFA}" srcOrd="0" destOrd="0" presId="urn:microsoft.com/office/officeart/2008/layout/VerticalCurvedList"/>
    <dgm:cxn modelId="{AB917551-B5EF-4380-837F-F395BF1EED4E}" type="presParOf" srcId="{390523BB-6F0B-41AD-9E0E-8D88D6027CE7}" destId="{5087E315-EE8E-4503-BAB9-8FE9D73B53B8}" srcOrd="5" destOrd="0" presId="urn:microsoft.com/office/officeart/2008/layout/VerticalCurvedList"/>
    <dgm:cxn modelId="{C8DD4809-4485-406B-A1A1-EC8D370F2ACF}" type="presParOf" srcId="{390523BB-6F0B-41AD-9E0E-8D88D6027CE7}" destId="{13EB8DA7-8B2D-48BF-BF4B-A813D0B7445A}" srcOrd="6" destOrd="0" presId="urn:microsoft.com/office/officeart/2008/layout/VerticalCurvedList"/>
    <dgm:cxn modelId="{A675078B-2D9B-4C2B-A7EF-F9C84B54BAD4}" type="presParOf" srcId="{13EB8DA7-8B2D-48BF-BF4B-A813D0B7445A}" destId="{FE7A57DF-B1BA-474F-8469-D558DAC538B3}" srcOrd="0" destOrd="0" presId="urn:microsoft.com/office/officeart/2008/layout/VerticalCurvedList"/>
    <dgm:cxn modelId="{58C3849A-E18B-4747-95FC-9D95EB40F8BD}" type="presParOf" srcId="{390523BB-6F0B-41AD-9E0E-8D88D6027CE7}" destId="{B708993B-BC31-4856-8008-D778F6C87BCD}" srcOrd="7" destOrd="0" presId="urn:microsoft.com/office/officeart/2008/layout/VerticalCurvedList"/>
    <dgm:cxn modelId="{FB041D6F-F5D5-4311-9A28-D08A0E4CEE44}" type="presParOf" srcId="{390523BB-6F0B-41AD-9E0E-8D88D6027CE7}" destId="{CD14614C-6AFE-4ECE-AC19-B3E33E3E9091}" srcOrd="8" destOrd="0" presId="urn:microsoft.com/office/officeart/2008/layout/VerticalCurvedList"/>
    <dgm:cxn modelId="{B7550A88-AC24-4EF0-9AD5-E5E8686855C8}" type="presParOf" srcId="{CD14614C-6AFE-4ECE-AC19-B3E33E3E9091}" destId="{20CDD40E-BC34-4A5D-B1E7-D43E98F719C3}" srcOrd="0" destOrd="0" presId="urn:microsoft.com/office/officeart/2008/layout/VerticalCurvedList"/>
    <dgm:cxn modelId="{562CE02C-1B7D-4D93-9C26-FD7F030F88F3}" type="presParOf" srcId="{390523BB-6F0B-41AD-9E0E-8D88D6027CE7}" destId="{C6C79B14-B691-4E33-9091-3831C0A6ABB2}" srcOrd="9" destOrd="0" presId="urn:microsoft.com/office/officeart/2008/layout/VerticalCurvedList"/>
    <dgm:cxn modelId="{B1E00EE1-A197-4144-9D87-B2C81A354964}" type="presParOf" srcId="{390523BB-6F0B-41AD-9E0E-8D88D6027CE7}" destId="{5D820488-D497-4A08-B155-1E48C6C6F8F2}" srcOrd="10" destOrd="0" presId="urn:microsoft.com/office/officeart/2008/layout/VerticalCurvedList"/>
    <dgm:cxn modelId="{0E8191C2-3BA2-4F4B-BDC1-E96D9151711B}" type="presParOf" srcId="{5D820488-D497-4A08-B155-1E48C6C6F8F2}" destId="{656F0E92-9519-47E0-9807-1E772FEDDFC0}" srcOrd="0" destOrd="0" presId="urn:microsoft.com/office/officeart/2008/layout/VerticalCurvedList"/>
    <dgm:cxn modelId="{C6FE75A8-7608-4FC4-9348-A9B1D74C646A}" type="presParOf" srcId="{390523BB-6F0B-41AD-9E0E-8D88D6027CE7}" destId="{FC62B74F-C28E-489A-B461-EF2E3EDA1DF0}" srcOrd="11" destOrd="0" presId="urn:microsoft.com/office/officeart/2008/layout/VerticalCurvedList"/>
    <dgm:cxn modelId="{CB90796E-21B7-4AA5-AE04-C1D17AE0A8F1}" type="presParOf" srcId="{390523BB-6F0B-41AD-9E0E-8D88D6027CE7}" destId="{0F869B29-604E-4BEE-A121-F5EE842B9B69}" srcOrd="12" destOrd="0" presId="urn:microsoft.com/office/officeart/2008/layout/VerticalCurvedList"/>
    <dgm:cxn modelId="{A30AD474-1DFA-4E9B-87FA-B32F61BE96A3}" type="presParOf" srcId="{0F869B29-604E-4BEE-A121-F5EE842B9B69}" destId="{852E32BE-16B1-4602-A8A8-0D35392306E8}" srcOrd="0" destOrd="0" presId="urn:microsoft.com/office/officeart/2008/layout/VerticalCurvedList"/>
    <dgm:cxn modelId="{63A10A18-8151-4486-BA6E-EF0A2EACAA39}" type="presParOf" srcId="{390523BB-6F0B-41AD-9E0E-8D88D6027CE7}" destId="{8858C9E9-264C-460A-A164-383591F952A7}" srcOrd="13" destOrd="0" presId="urn:microsoft.com/office/officeart/2008/layout/VerticalCurvedList"/>
    <dgm:cxn modelId="{B8E4BD9D-1E2B-4AB5-96BD-9C44D3FFA894}" type="presParOf" srcId="{390523BB-6F0B-41AD-9E0E-8D88D6027CE7}" destId="{C4970A08-CC90-47E8-89BF-8BE7B9BB3F12}" srcOrd="14" destOrd="0" presId="urn:microsoft.com/office/officeart/2008/layout/VerticalCurvedList"/>
    <dgm:cxn modelId="{ADE37866-59C8-4747-8AF9-0FE30ADD1342}" type="presParOf" srcId="{C4970A08-CC90-47E8-89BF-8BE7B9BB3F12}" destId="{D64FF2DB-8620-47A8-9DF2-1419F37557B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A23BE19-119A-4672-A580-72EC9C7958A9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635F4D-3CBF-4448-A5C0-10C0122EF114}">
      <dgm:prSet custT="1"/>
      <dgm:spPr/>
      <dgm:t>
        <a:bodyPr/>
        <a:lstStyle/>
        <a:p>
          <a:pPr rtl="0"/>
          <a:r>
            <a:rPr lang="en-GB" sz="1800" dirty="0" smtClean="0"/>
            <a:t>Major Complaint Entry</a:t>
          </a:r>
          <a:endParaRPr lang="en-US" sz="1800" dirty="0"/>
        </a:p>
      </dgm:t>
    </dgm:pt>
    <dgm:pt modelId="{BBE931F6-7851-4A82-A0FF-C79144DE31E3}" type="parTrans" cxnId="{554F78BC-C520-4C73-8222-8239DD63595D}">
      <dgm:prSet/>
      <dgm:spPr/>
      <dgm:t>
        <a:bodyPr/>
        <a:lstStyle/>
        <a:p>
          <a:endParaRPr lang="en-US" sz="1800"/>
        </a:p>
      </dgm:t>
    </dgm:pt>
    <dgm:pt modelId="{E00A122F-AD59-42FF-BC5F-E7C088EE8BC0}" type="sibTrans" cxnId="{554F78BC-C520-4C73-8222-8239DD63595D}">
      <dgm:prSet/>
      <dgm:spPr/>
      <dgm:t>
        <a:bodyPr/>
        <a:lstStyle/>
        <a:p>
          <a:endParaRPr lang="en-US" sz="1800"/>
        </a:p>
      </dgm:t>
    </dgm:pt>
    <dgm:pt modelId="{90DF0465-C59F-4DEA-8188-12E7D5951762}">
      <dgm:prSet custT="1"/>
      <dgm:spPr/>
      <dgm:t>
        <a:bodyPr/>
        <a:lstStyle/>
        <a:p>
          <a:pPr rtl="0"/>
          <a:r>
            <a:rPr lang="en-GB" sz="1800" dirty="0" smtClean="0"/>
            <a:t>Vital Sign</a:t>
          </a:r>
          <a:endParaRPr lang="en-US" sz="1800" dirty="0"/>
        </a:p>
      </dgm:t>
    </dgm:pt>
    <dgm:pt modelId="{AA3EA401-4828-4E39-A33D-9F7EB7ED2803}" type="parTrans" cxnId="{ABAFD3CE-51D0-4D36-AE78-3ED315FE81B3}">
      <dgm:prSet/>
      <dgm:spPr/>
      <dgm:t>
        <a:bodyPr/>
        <a:lstStyle/>
        <a:p>
          <a:endParaRPr lang="en-US" sz="1800"/>
        </a:p>
      </dgm:t>
    </dgm:pt>
    <dgm:pt modelId="{2E399F28-2792-45E3-8FD9-32BC1113E988}" type="sibTrans" cxnId="{ABAFD3CE-51D0-4D36-AE78-3ED315FE81B3}">
      <dgm:prSet/>
      <dgm:spPr/>
      <dgm:t>
        <a:bodyPr/>
        <a:lstStyle/>
        <a:p>
          <a:endParaRPr lang="en-US" sz="1800"/>
        </a:p>
      </dgm:t>
    </dgm:pt>
    <dgm:pt modelId="{8D5804D3-84E9-4C34-BD7E-714AC01A6B48}">
      <dgm:prSet custT="1"/>
      <dgm:spPr/>
      <dgm:t>
        <a:bodyPr/>
        <a:lstStyle/>
        <a:p>
          <a:pPr rtl="0"/>
          <a:r>
            <a:rPr lang="en-GB" sz="1800" dirty="0" smtClean="0"/>
            <a:t>Medical History</a:t>
          </a:r>
          <a:endParaRPr lang="en-US" sz="1800" dirty="0"/>
        </a:p>
      </dgm:t>
    </dgm:pt>
    <dgm:pt modelId="{2A5CCFD0-5D7B-4C22-A40D-C1C5393DE165}" type="parTrans" cxnId="{E1CA7CF1-0B19-4FEB-ABD8-838E142F266F}">
      <dgm:prSet/>
      <dgm:spPr/>
      <dgm:t>
        <a:bodyPr/>
        <a:lstStyle/>
        <a:p>
          <a:endParaRPr lang="en-US" sz="1800"/>
        </a:p>
      </dgm:t>
    </dgm:pt>
    <dgm:pt modelId="{E8EF1CDB-C758-4382-81F9-4308069EE98E}" type="sibTrans" cxnId="{E1CA7CF1-0B19-4FEB-ABD8-838E142F266F}">
      <dgm:prSet/>
      <dgm:spPr/>
      <dgm:t>
        <a:bodyPr/>
        <a:lstStyle/>
        <a:p>
          <a:endParaRPr lang="en-US" sz="1800"/>
        </a:p>
      </dgm:t>
    </dgm:pt>
    <dgm:pt modelId="{9243DB28-603B-4D6F-96CD-A8D304DCEB4C}">
      <dgm:prSet custT="1"/>
      <dgm:spPr/>
      <dgm:t>
        <a:bodyPr/>
        <a:lstStyle/>
        <a:p>
          <a:pPr rtl="0"/>
          <a:r>
            <a:rPr lang="en-GB" sz="1800" dirty="0" smtClean="0"/>
            <a:t>Signs &amp; Symptoms</a:t>
          </a:r>
          <a:endParaRPr lang="en-US" sz="1800" dirty="0"/>
        </a:p>
      </dgm:t>
    </dgm:pt>
    <dgm:pt modelId="{3839BB28-329A-47A0-9D3A-DCE81D931B0D}" type="parTrans" cxnId="{2DFE9204-E285-4B91-BC4D-648791375F0B}">
      <dgm:prSet/>
      <dgm:spPr/>
      <dgm:t>
        <a:bodyPr/>
        <a:lstStyle/>
        <a:p>
          <a:endParaRPr lang="en-US" sz="1800"/>
        </a:p>
      </dgm:t>
    </dgm:pt>
    <dgm:pt modelId="{93F0DFE9-C0F9-4F98-B301-3D651B3D17E0}" type="sibTrans" cxnId="{2DFE9204-E285-4B91-BC4D-648791375F0B}">
      <dgm:prSet/>
      <dgm:spPr/>
      <dgm:t>
        <a:bodyPr/>
        <a:lstStyle/>
        <a:p>
          <a:endParaRPr lang="en-US" sz="1800"/>
        </a:p>
      </dgm:t>
    </dgm:pt>
    <dgm:pt modelId="{711F3398-C08D-4346-939C-D1D05CFF4A8B}">
      <dgm:prSet custT="1"/>
      <dgm:spPr/>
      <dgm:t>
        <a:bodyPr/>
        <a:lstStyle/>
        <a:p>
          <a:pPr rtl="0"/>
          <a:r>
            <a:rPr lang="en-GB" sz="1800" dirty="0" smtClean="0"/>
            <a:t>Physical Examination </a:t>
          </a:r>
          <a:endParaRPr lang="en-US" sz="1800" dirty="0"/>
        </a:p>
      </dgm:t>
    </dgm:pt>
    <dgm:pt modelId="{6B000256-84B1-4C1E-93B9-DE7B9B7C4A52}" type="parTrans" cxnId="{BDC8490E-688B-4632-8896-D867E1047EB6}">
      <dgm:prSet/>
      <dgm:spPr/>
      <dgm:t>
        <a:bodyPr/>
        <a:lstStyle/>
        <a:p>
          <a:endParaRPr lang="en-US" sz="1800"/>
        </a:p>
      </dgm:t>
    </dgm:pt>
    <dgm:pt modelId="{97E941B8-16E2-4F33-B4B5-7BDBDB3C6856}" type="sibTrans" cxnId="{BDC8490E-688B-4632-8896-D867E1047EB6}">
      <dgm:prSet/>
      <dgm:spPr/>
      <dgm:t>
        <a:bodyPr/>
        <a:lstStyle/>
        <a:p>
          <a:endParaRPr lang="en-US" sz="1800"/>
        </a:p>
      </dgm:t>
    </dgm:pt>
    <dgm:pt modelId="{E662B2B2-DD25-41F4-97B0-8074FBD52886}">
      <dgm:prSet custT="1"/>
      <dgm:spPr/>
      <dgm:t>
        <a:bodyPr/>
        <a:lstStyle/>
        <a:p>
          <a:pPr rtl="0"/>
          <a:r>
            <a:rPr lang="en-GB" sz="1800" dirty="0" smtClean="0"/>
            <a:t>Diagnoses</a:t>
          </a:r>
          <a:endParaRPr lang="en-US" sz="1800" dirty="0"/>
        </a:p>
      </dgm:t>
    </dgm:pt>
    <dgm:pt modelId="{18F249CB-D5F9-4601-966F-E8CBFE13A0EA}" type="parTrans" cxnId="{0B307F46-EFDD-4C56-9BE6-EB8211B5918C}">
      <dgm:prSet/>
      <dgm:spPr/>
      <dgm:t>
        <a:bodyPr/>
        <a:lstStyle/>
        <a:p>
          <a:endParaRPr lang="en-US" sz="1800"/>
        </a:p>
      </dgm:t>
    </dgm:pt>
    <dgm:pt modelId="{746CD50A-1A16-4DA9-A0D3-EF1A5CF395DF}" type="sibTrans" cxnId="{0B307F46-EFDD-4C56-9BE6-EB8211B5918C}">
      <dgm:prSet/>
      <dgm:spPr/>
      <dgm:t>
        <a:bodyPr/>
        <a:lstStyle/>
        <a:p>
          <a:endParaRPr lang="en-US" sz="1800"/>
        </a:p>
      </dgm:t>
    </dgm:pt>
    <dgm:pt modelId="{B6414F39-A5EE-42E8-899D-89D61959C117}">
      <dgm:prSet custT="1"/>
      <dgm:spPr/>
      <dgm:t>
        <a:bodyPr/>
        <a:lstStyle/>
        <a:p>
          <a:pPr rtl="0"/>
          <a:r>
            <a:rPr lang="en-GB" sz="1800" dirty="0" smtClean="0"/>
            <a:t>Management Plan</a:t>
          </a:r>
          <a:endParaRPr lang="en-US" sz="1800" dirty="0"/>
        </a:p>
      </dgm:t>
    </dgm:pt>
    <dgm:pt modelId="{4C577F9F-D36D-40C6-8597-3A69BDD3F893}" type="parTrans" cxnId="{36A9E412-1F02-4EF8-8165-C613E71110F0}">
      <dgm:prSet/>
      <dgm:spPr/>
      <dgm:t>
        <a:bodyPr/>
        <a:lstStyle/>
        <a:p>
          <a:endParaRPr lang="en-US" sz="1800"/>
        </a:p>
      </dgm:t>
    </dgm:pt>
    <dgm:pt modelId="{7AD06131-9144-4A0A-B2C7-E5DBB177272A}" type="sibTrans" cxnId="{36A9E412-1F02-4EF8-8165-C613E71110F0}">
      <dgm:prSet/>
      <dgm:spPr/>
      <dgm:t>
        <a:bodyPr/>
        <a:lstStyle/>
        <a:p>
          <a:endParaRPr lang="en-US" sz="1800"/>
        </a:p>
      </dgm:t>
    </dgm:pt>
    <dgm:pt modelId="{D9689508-6668-4666-8EC8-588B46851D65}">
      <dgm:prSet custT="1"/>
      <dgm:spPr/>
      <dgm:t>
        <a:bodyPr/>
        <a:lstStyle/>
        <a:p>
          <a:pPr rtl="0"/>
          <a:r>
            <a:rPr lang="en-GB" sz="1800" dirty="0" smtClean="0"/>
            <a:t>Service Charge Ship</a:t>
          </a:r>
          <a:endParaRPr lang="en-US" sz="1800" dirty="0"/>
        </a:p>
      </dgm:t>
    </dgm:pt>
    <dgm:pt modelId="{286FC2B4-87F2-475E-8F56-82A09B6795CA}" type="parTrans" cxnId="{B4509CEC-CD0E-47E8-8D11-CCFFC585B6E9}">
      <dgm:prSet/>
      <dgm:spPr/>
      <dgm:t>
        <a:bodyPr/>
        <a:lstStyle/>
        <a:p>
          <a:endParaRPr lang="en-US" sz="1800"/>
        </a:p>
      </dgm:t>
    </dgm:pt>
    <dgm:pt modelId="{3B0296CC-DFFC-44EE-B05E-3A8913E345A6}" type="sibTrans" cxnId="{B4509CEC-CD0E-47E8-8D11-CCFFC585B6E9}">
      <dgm:prSet/>
      <dgm:spPr/>
      <dgm:t>
        <a:bodyPr/>
        <a:lstStyle/>
        <a:p>
          <a:endParaRPr lang="en-US" sz="1800"/>
        </a:p>
      </dgm:t>
    </dgm:pt>
    <dgm:pt modelId="{2D0F7253-7B3B-450F-A35C-22B9689D8AB7}">
      <dgm:prSet custT="1"/>
      <dgm:spPr/>
      <dgm:t>
        <a:bodyPr/>
        <a:lstStyle/>
        <a:p>
          <a:pPr rtl="0"/>
          <a:r>
            <a:rPr lang="en-GB" sz="1800" dirty="0" smtClean="0"/>
            <a:t>Doctor Visit</a:t>
          </a:r>
          <a:endParaRPr lang="en-US" sz="1800" dirty="0"/>
        </a:p>
      </dgm:t>
    </dgm:pt>
    <dgm:pt modelId="{969C8EB2-8CBB-456B-A839-89D201DDA340}" type="parTrans" cxnId="{026A7BE9-3EDC-46C7-BAD9-E7C1F8DEF91F}">
      <dgm:prSet/>
      <dgm:spPr/>
      <dgm:t>
        <a:bodyPr/>
        <a:lstStyle/>
        <a:p>
          <a:endParaRPr lang="en-US" sz="1800"/>
        </a:p>
      </dgm:t>
    </dgm:pt>
    <dgm:pt modelId="{D225850C-E813-45B9-B62C-D63CA3E17CA4}" type="sibTrans" cxnId="{026A7BE9-3EDC-46C7-BAD9-E7C1F8DEF91F}">
      <dgm:prSet/>
      <dgm:spPr/>
      <dgm:t>
        <a:bodyPr/>
        <a:lstStyle/>
        <a:p>
          <a:endParaRPr lang="en-US" sz="1800"/>
        </a:p>
      </dgm:t>
    </dgm:pt>
    <dgm:pt modelId="{8EA98C81-C3ED-48C9-87C5-8770A9A58AD1}">
      <dgm:prSet custT="1"/>
      <dgm:spPr/>
      <dgm:t>
        <a:bodyPr/>
        <a:lstStyle/>
        <a:p>
          <a:pPr rtl="0"/>
          <a:r>
            <a:rPr lang="en-GB" sz="1800" dirty="0" smtClean="0"/>
            <a:t>Nurse Note</a:t>
          </a:r>
          <a:endParaRPr lang="en-US" sz="1800" dirty="0"/>
        </a:p>
      </dgm:t>
    </dgm:pt>
    <dgm:pt modelId="{705BED66-E87B-4007-8276-E847D1F0BB72}" type="parTrans" cxnId="{FC0B6E4A-9071-4AEC-9C34-E3DBD32EBD04}">
      <dgm:prSet/>
      <dgm:spPr/>
      <dgm:t>
        <a:bodyPr/>
        <a:lstStyle/>
        <a:p>
          <a:endParaRPr lang="en-US" sz="1800"/>
        </a:p>
      </dgm:t>
    </dgm:pt>
    <dgm:pt modelId="{CCB2CA9A-0003-4551-B966-437FE0765324}" type="sibTrans" cxnId="{FC0B6E4A-9071-4AEC-9C34-E3DBD32EBD04}">
      <dgm:prSet/>
      <dgm:spPr/>
      <dgm:t>
        <a:bodyPr/>
        <a:lstStyle/>
        <a:p>
          <a:endParaRPr lang="en-US" sz="1800"/>
        </a:p>
      </dgm:t>
    </dgm:pt>
    <dgm:pt modelId="{1E9AC500-7D8E-4A9C-8713-016630B5D93E}">
      <dgm:prSet custT="1"/>
      <dgm:spPr/>
      <dgm:t>
        <a:bodyPr/>
        <a:lstStyle/>
        <a:p>
          <a:pPr rtl="0"/>
          <a:r>
            <a:rPr lang="en-GB" sz="1800" dirty="0" smtClean="0"/>
            <a:t>Discharge Summary</a:t>
          </a:r>
          <a:endParaRPr lang="en-US" sz="1800" dirty="0"/>
        </a:p>
      </dgm:t>
    </dgm:pt>
    <dgm:pt modelId="{6154B488-3B9A-4251-806B-30930807D917}" type="parTrans" cxnId="{2E58B511-B750-4297-8FEE-7692CF8A3986}">
      <dgm:prSet/>
      <dgm:spPr/>
      <dgm:t>
        <a:bodyPr/>
        <a:lstStyle/>
        <a:p>
          <a:endParaRPr lang="en-US" sz="1800"/>
        </a:p>
      </dgm:t>
    </dgm:pt>
    <dgm:pt modelId="{311CDDA0-5925-453C-9AA4-6434690FFEDA}" type="sibTrans" cxnId="{2E58B511-B750-4297-8FEE-7692CF8A3986}">
      <dgm:prSet/>
      <dgm:spPr/>
      <dgm:t>
        <a:bodyPr/>
        <a:lstStyle/>
        <a:p>
          <a:endParaRPr lang="en-US" sz="1800"/>
        </a:p>
      </dgm:t>
    </dgm:pt>
    <dgm:pt modelId="{930612A3-3963-4C0A-AEA1-2FF7D4272496}">
      <dgm:prSet custT="1"/>
      <dgm:spPr/>
      <dgm:t>
        <a:bodyPr/>
        <a:lstStyle/>
        <a:p>
          <a:pPr rtl="0"/>
          <a:r>
            <a:rPr lang="en-GB" sz="1800" dirty="0" smtClean="0"/>
            <a:t>Nurse Activity Report</a:t>
          </a:r>
          <a:endParaRPr lang="en-US" sz="1800" dirty="0"/>
        </a:p>
      </dgm:t>
    </dgm:pt>
    <dgm:pt modelId="{8B08AC4B-4FC3-4DD7-BF2D-3C1EB95DBA28}" type="parTrans" cxnId="{6AE3C403-90A5-4D01-82FF-D5A21C9C8E17}">
      <dgm:prSet/>
      <dgm:spPr/>
      <dgm:t>
        <a:bodyPr/>
        <a:lstStyle/>
        <a:p>
          <a:endParaRPr lang="en-US" sz="1800"/>
        </a:p>
      </dgm:t>
    </dgm:pt>
    <dgm:pt modelId="{5B1F45AB-35C2-490F-BC53-33F605656E26}" type="sibTrans" cxnId="{6AE3C403-90A5-4D01-82FF-D5A21C9C8E17}">
      <dgm:prSet/>
      <dgm:spPr/>
      <dgm:t>
        <a:bodyPr/>
        <a:lstStyle/>
        <a:p>
          <a:endParaRPr lang="en-US" sz="1800"/>
        </a:p>
      </dgm:t>
    </dgm:pt>
    <dgm:pt modelId="{0F1E5DEA-614A-4D0F-852D-2C39E48D9032}" type="pres">
      <dgm:prSet presAssocID="{4A23BE19-119A-4672-A580-72EC9C7958A9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60C601C-354B-4FB1-8414-74239DB26B5C}" type="pres">
      <dgm:prSet presAssocID="{63635F4D-3CBF-4448-A5C0-10C0122EF114}" presName="composite" presStyleCnt="0"/>
      <dgm:spPr/>
    </dgm:pt>
    <dgm:pt modelId="{4CA5B502-D19E-427D-A123-4BEC136B9A2E}" type="pres">
      <dgm:prSet presAssocID="{63635F4D-3CBF-4448-A5C0-10C0122EF114}" presName="imgShp" presStyleLbl="fgImgPlace1" presStyleIdx="0" presStyleCnt="1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8AA979D-CE47-488D-831B-3B0C00EE89E9}" type="pres">
      <dgm:prSet presAssocID="{63635F4D-3CBF-4448-A5C0-10C0122EF114}" presName="txShp" presStyleLbl="node1" presStyleIdx="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61BD8F-5425-47B3-9851-F5B6DD2C4BD3}" type="pres">
      <dgm:prSet presAssocID="{E00A122F-AD59-42FF-BC5F-E7C088EE8BC0}" presName="spacing" presStyleCnt="0"/>
      <dgm:spPr/>
    </dgm:pt>
    <dgm:pt modelId="{AEC34CE8-4A92-4E98-975D-65AB96A773E8}" type="pres">
      <dgm:prSet presAssocID="{90DF0465-C59F-4DEA-8188-12E7D5951762}" presName="composite" presStyleCnt="0"/>
      <dgm:spPr/>
    </dgm:pt>
    <dgm:pt modelId="{B5647EF2-C85D-4DF5-8424-893740A70B3B}" type="pres">
      <dgm:prSet presAssocID="{90DF0465-C59F-4DEA-8188-12E7D5951762}" presName="imgShp" presStyleLbl="fgImgPlace1" presStyleIdx="1" presStyleCnt="1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017CCB6-0B26-4E9B-9DA2-846E1AB7B685}" type="pres">
      <dgm:prSet presAssocID="{90DF0465-C59F-4DEA-8188-12E7D5951762}" presName="txShp" presStyleLbl="node1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BD933A-B704-4C39-88A2-237B2E3F6731}" type="pres">
      <dgm:prSet presAssocID="{2E399F28-2792-45E3-8FD9-32BC1113E988}" presName="spacing" presStyleCnt="0"/>
      <dgm:spPr/>
    </dgm:pt>
    <dgm:pt modelId="{879D7794-2681-44F4-B264-B87AB03BDA9A}" type="pres">
      <dgm:prSet presAssocID="{8D5804D3-84E9-4C34-BD7E-714AC01A6B48}" presName="composite" presStyleCnt="0"/>
      <dgm:spPr/>
    </dgm:pt>
    <dgm:pt modelId="{B2723CE2-0242-463B-967D-3C724694F57C}" type="pres">
      <dgm:prSet presAssocID="{8D5804D3-84E9-4C34-BD7E-714AC01A6B48}" presName="imgShp" presStyleLbl="fgImgPlace1" presStyleIdx="2" presStyleCnt="1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6EEA263-5210-42FE-B3F8-E87EF1A071A1}" type="pres">
      <dgm:prSet presAssocID="{8D5804D3-84E9-4C34-BD7E-714AC01A6B48}" presName="txShp" presStyleLbl="node1" presStyleIdx="2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2B71E3-456D-4EFC-BC9C-42D969BE24BB}" type="pres">
      <dgm:prSet presAssocID="{E8EF1CDB-C758-4382-81F9-4308069EE98E}" presName="spacing" presStyleCnt="0"/>
      <dgm:spPr/>
    </dgm:pt>
    <dgm:pt modelId="{815C00C6-CD90-4819-A025-4B97A696E268}" type="pres">
      <dgm:prSet presAssocID="{9243DB28-603B-4D6F-96CD-A8D304DCEB4C}" presName="composite" presStyleCnt="0"/>
      <dgm:spPr/>
    </dgm:pt>
    <dgm:pt modelId="{DC0D1AD4-EDE0-46DC-9362-EC9BDF964649}" type="pres">
      <dgm:prSet presAssocID="{9243DB28-603B-4D6F-96CD-A8D304DCEB4C}" presName="imgShp" presStyleLbl="fgImgPlace1" presStyleIdx="3" presStyleCnt="1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DE26E59-C17F-4D57-918F-1492F259542B}" type="pres">
      <dgm:prSet presAssocID="{9243DB28-603B-4D6F-96CD-A8D304DCEB4C}" presName="txShp" presStyleLbl="node1" presStyleIdx="3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79BDD7-FDDA-4B65-87E2-ADC98E04A7E3}" type="pres">
      <dgm:prSet presAssocID="{93F0DFE9-C0F9-4F98-B301-3D651B3D17E0}" presName="spacing" presStyleCnt="0"/>
      <dgm:spPr/>
    </dgm:pt>
    <dgm:pt modelId="{04C8640C-C39A-421A-9AEB-40606EE58F76}" type="pres">
      <dgm:prSet presAssocID="{711F3398-C08D-4346-939C-D1D05CFF4A8B}" presName="composite" presStyleCnt="0"/>
      <dgm:spPr/>
    </dgm:pt>
    <dgm:pt modelId="{EA4FBA15-DBA9-4B69-BBED-D73609F27756}" type="pres">
      <dgm:prSet presAssocID="{711F3398-C08D-4346-939C-D1D05CFF4A8B}" presName="imgShp" presStyleLbl="fgImgPlace1" presStyleIdx="4" presStyleCnt="1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9F6BF59-EF8D-430A-8291-1F0D023C3162}" type="pres">
      <dgm:prSet presAssocID="{711F3398-C08D-4346-939C-D1D05CFF4A8B}" presName="txShp" presStyleLbl="node1" presStyleIdx="4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05BA0A-FDF9-4FA5-8EB0-FEBD86F2B8D0}" type="pres">
      <dgm:prSet presAssocID="{97E941B8-16E2-4F33-B4B5-7BDBDB3C6856}" presName="spacing" presStyleCnt="0"/>
      <dgm:spPr/>
    </dgm:pt>
    <dgm:pt modelId="{EC49A8CA-97E2-423E-8B07-3C9709AE2267}" type="pres">
      <dgm:prSet presAssocID="{E662B2B2-DD25-41F4-97B0-8074FBD52886}" presName="composite" presStyleCnt="0"/>
      <dgm:spPr/>
    </dgm:pt>
    <dgm:pt modelId="{2BE07840-7CC0-4456-B1E1-54B98F8FB4B2}" type="pres">
      <dgm:prSet presAssocID="{E662B2B2-DD25-41F4-97B0-8074FBD52886}" presName="imgShp" presStyleLbl="fgImgPlace1" presStyleIdx="5" presStyleCnt="1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9ACD840-B6D2-4415-B12D-3C5EA514FB84}" type="pres">
      <dgm:prSet presAssocID="{E662B2B2-DD25-41F4-97B0-8074FBD52886}" presName="txShp" presStyleLbl="node1" presStyleIdx="5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B33840-07AD-469B-92C6-82CA0E434A7B}" type="pres">
      <dgm:prSet presAssocID="{746CD50A-1A16-4DA9-A0D3-EF1A5CF395DF}" presName="spacing" presStyleCnt="0"/>
      <dgm:spPr/>
    </dgm:pt>
    <dgm:pt modelId="{01C140B2-38F1-4CC0-A4B9-AFA590A68905}" type="pres">
      <dgm:prSet presAssocID="{B6414F39-A5EE-42E8-899D-89D61959C117}" presName="composite" presStyleCnt="0"/>
      <dgm:spPr/>
    </dgm:pt>
    <dgm:pt modelId="{97EF876E-AF3F-4991-91B5-745FE5E8D1B2}" type="pres">
      <dgm:prSet presAssocID="{B6414F39-A5EE-42E8-899D-89D61959C117}" presName="imgShp" presStyleLbl="fgImgPlace1" presStyleIdx="6" presStyleCnt="1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B0C49E8-DCC4-4DDE-A5F8-C40AB9AF0244}" type="pres">
      <dgm:prSet presAssocID="{B6414F39-A5EE-42E8-899D-89D61959C117}" presName="txShp" presStyleLbl="node1" presStyleIdx="6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564EC0-DFBB-4E55-A0D6-28F70968B637}" type="pres">
      <dgm:prSet presAssocID="{7AD06131-9144-4A0A-B2C7-E5DBB177272A}" presName="spacing" presStyleCnt="0"/>
      <dgm:spPr/>
    </dgm:pt>
    <dgm:pt modelId="{CED56441-25AC-4154-B54E-C9B4A6807419}" type="pres">
      <dgm:prSet presAssocID="{D9689508-6668-4666-8EC8-588B46851D65}" presName="composite" presStyleCnt="0"/>
      <dgm:spPr/>
    </dgm:pt>
    <dgm:pt modelId="{A948AB22-300F-437A-A6F8-294BA004FF16}" type="pres">
      <dgm:prSet presAssocID="{D9689508-6668-4666-8EC8-588B46851D65}" presName="imgShp" presStyleLbl="fgImgPlace1" presStyleIdx="7" presStyleCnt="1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EC7068B-CBFE-4FAD-BDE6-B5B5F0E15F56}" type="pres">
      <dgm:prSet presAssocID="{D9689508-6668-4666-8EC8-588B46851D65}" presName="txShp" presStyleLbl="node1" presStyleIdx="7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A135B4-6F9E-419B-A0A5-A19A57E739B2}" type="pres">
      <dgm:prSet presAssocID="{3B0296CC-DFFC-44EE-B05E-3A8913E345A6}" presName="spacing" presStyleCnt="0"/>
      <dgm:spPr/>
    </dgm:pt>
    <dgm:pt modelId="{76300A30-0933-49B4-9396-4BBB0ED4795A}" type="pres">
      <dgm:prSet presAssocID="{2D0F7253-7B3B-450F-A35C-22B9689D8AB7}" presName="composite" presStyleCnt="0"/>
      <dgm:spPr/>
    </dgm:pt>
    <dgm:pt modelId="{DB59FE2A-F4C0-4D37-B7D7-38740029A656}" type="pres">
      <dgm:prSet presAssocID="{2D0F7253-7B3B-450F-A35C-22B9689D8AB7}" presName="imgShp" presStyleLbl="fgImgPlace1" presStyleIdx="8" presStyleCnt="1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785ACFF-9FC2-4C51-AD57-95982D1E263F}" type="pres">
      <dgm:prSet presAssocID="{2D0F7253-7B3B-450F-A35C-22B9689D8AB7}" presName="txShp" presStyleLbl="node1" presStyleIdx="8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8A324D-07E3-4096-873A-419F1EC63C18}" type="pres">
      <dgm:prSet presAssocID="{D225850C-E813-45B9-B62C-D63CA3E17CA4}" presName="spacing" presStyleCnt="0"/>
      <dgm:spPr/>
    </dgm:pt>
    <dgm:pt modelId="{E978603B-75E5-40C6-85F4-DD9427E11EB3}" type="pres">
      <dgm:prSet presAssocID="{8EA98C81-C3ED-48C9-87C5-8770A9A58AD1}" presName="composite" presStyleCnt="0"/>
      <dgm:spPr/>
    </dgm:pt>
    <dgm:pt modelId="{6409A512-5EDB-4DFB-A9F0-5C81C75D06A5}" type="pres">
      <dgm:prSet presAssocID="{8EA98C81-C3ED-48C9-87C5-8770A9A58AD1}" presName="imgShp" presStyleLbl="fgImgPlace1" presStyleIdx="9" presStyleCnt="1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E8EAB2A-7C74-49FE-91B1-4D3807C6E76C}" type="pres">
      <dgm:prSet presAssocID="{8EA98C81-C3ED-48C9-87C5-8770A9A58AD1}" presName="txShp" presStyleLbl="node1" presStyleIdx="9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B0828A-724E-430A-AC1A-48A2AA32CAA6}" type="pres">
      <dgm:prSet presAssocID="{CCB2CA9A-0003-4551-B966-437FE0765324}" presName="spacing" presStyleCnt="0"/>
      <dgm:spPr/>
    </dgm:pt>
    <dgm:pt modelId="{F6401273-BAA6-47AC-B054-D8F21115A5DC}" type="pres">
      <dgm:prSet presAssocID="{1E9AC500-7D8E-4A9C-8713-016630B5D93E}" presName="composite" presStyleCnt="0"/>
      <dgm:spPr/>
    </dgm:pt>
    <dgm:pt modelId="{9149B750-EEEE-44CD-ABA6-28342C42425A}" type="pres">
      <dgm:prSet presAssocID="{1E9AC500-7D8E-4A9C-8713-016630B5D93E}" presName="imgShp" presStyleLbl="fgImgPlace1" presStyleIdx="10" presStyleCnt="1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BE0FFA1-9DFC-4637-97DB-7B9250376114}" type="pres">
      <dgm:prSet presAssocID="{1E9AC500-7D8E-4A9C-8713-016630B5D93E}" presName="txShp" presStyleLbl="node1" presStyleIdx="1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9943F-D43D-4C3D-9CEF-9653773C8E1C}" type="pres">
      <dgm:prSet presAssocID="{311CDDA0-5925-453C-9AA4-6434690FFEDA}" presName="spacing" presStyleCnt="0"/>
      <dgm:spPr/>
    </dgm:pt>
    <dgm:pt modelId="{391C85F7-20AF-4B39-BEC3-F0BFB1F01F5D}" type="pres">
      <dgm:prSet presAssocID="{930612A3-3963-4C0A-AEA1-2FF7D4272496}" presName="composite" presStyleCnt="0"/>
      <dgm:spPr/>
    </dgm:pt>
    <dgm:pt modelId="{2326510E-C1D4-4B52-B5B3-AC4DF174B337}" type="pres">
      <dgm:prSet presAssocID="{930612A3-3963-4C0A-AEA1-2FF7D4272496}" presName="imgShp" presStyleLbl="fgImgPlace1" presStyleIdx="11" presStyleCnt="12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8BC87BB-5F2D-4B2F-A9FF-47D0F6B8E6D5}" type="pres">
      <dgm:prSet presAssocID="{930612A3-3963-4C0A-AEA1-2FF7D4272496}" presName="txShp" presStyleLbl="node1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142AA4-FD66-4F2B-9860-547DD6F2A5B1}" type="presOf" srcId="{711F3398-C08D-4346-939C-D1D05CFF4A8B}" destId="{39F6BF59-EF8D-430A-8291-1F0D023C3162}" srcOrd="0" destOrd="0" presId="urn:microsoft.com/office/officeart/2005/8/layout/vList3"/>
    <dgm:cxn modelId="{2DFE9204-E285-4B91-BC4D-648791375F0B}" srcId="{4A23BE19-119A-4672-A580-72EC9C7958A9}" destId="{9243DB28-603B-4D6F-96CD-A8D304DCEB4C}" srcOrd="3" destOrd="0" parTransId="{3839BB28-329A-47A0-9D3A-DCE81D931B0D}" sibTransId="{93F0DFE9-C0F9-4F98-B301-3D651B3D17E0}"/>
    <dgm:cxn modelId="{ABAFD3CE-51D0-4D36-AE78-3ED315FE81B3}" srcId="{4A23BE19-119A-4672-A580-72EC9C7958A9}" destId="{90DF0465-C59F-4DEA-8188-12E7D5951762}" srcOrd="1" destOrd="0" parTransId="{AA3EA401-4828-4E39-A33D-9F7EB7ED2803}" sibTransId="{2E399F28-2792-45E3-8FD9-32BC1113E988}"/>
    <dgm:cxn modelId="{37B36886-DCB9-425C-9707-602EB42656D3}" type="presOf" srcId="{4A23BE19-119A-4672-A580-72EC9C7958A9}" destId="{0F1E5DEA-614A-4D0F-852D-2C39E48D9032}" srcOrd="0" destOrd="0" presId="urn:microsoft.com/office/officeart/2005/8/layout/vList3"/>
    <dgm:cxn modelId="{6E7EC424-51E1-418C-8552-58A9D7C7E18D}" type="presOf" srcId="{8D5804D3-84E9-4C34-BD7E-714AC01A6B48}" destId="{F6EEA263-5210-42FE-B3F8-E87EF1A071A1}" srcOrd="0" destOrd="0" presId="urn:microsoft.com/office/officeart/2005/8/layout/vList3"/>
    <dgm:cxn modelId="{2E58B511-B750-4297-8FEE-7692CF8A3986}" srcId="{4A23BE19-119A-4672-A580-72EC9C7958A9}" destId="{1E9AC500-7D8E-4A9C-8713-016630B5D93E}" srcOrd="10" destOrd="0" parTransId="{6154B488-3B9A-4251-806B-30930807D917}" sibTransId="{311CDDA0-5925-453C-9AA4-6434690FFEDA}"/>
    <dgm:cxn modelId="{4B0E5A3A-7CDE-47A8-ADF8-98C44F1320D9}" type="presOf" srcId="{9243DB28-603B-4D6F-96CD-A8D304DCEB4C}" destId="{9DE26E59-C17F-4D57-918F-1492F259542B}" srcOrd="0" destOrd="0" presId="urn:microsoft.com/office/officeart/2005/8/layout/vList3"/>
    <dgm:cxn modelId="{36A9E412-1F02-4EF8-8165-C613E71110F0}" srcId="{4A23BE19-119A-4672-A580-72EC9C7958A9}" destId="{B6414F39-A5EE-42E8-899D-89D61959C117}" srcOrd="6" destOrd="0" parTransId="{4C577F9F-D36D-40C6-8597-3A69BDD3F893}" sibTransId="{7AD06131-9144-4A0A-B2C7-E5DBB177272A}"/>
    <dgm:cxn modelId="{9DDD5532-2325-4699-94F5-797EDF022102}" type="presOf" srcId="{8EA98C81-C3ED-48C9-87C5-8770A9A58AD1}" destId="{3E8EAB2A-7C74-49FE-91B1-4D3807C6E76C}" srcOrd="0" destOrd="0" presId="urn:microsoft.com/office/officeart/2005/8/layout/vList3"/>
    <dgm:cxn modelId="{6AE3C403-90A5-4D01-82FF-D5A21C9C8E17}" srcId="{4A23BE19-119A-4672-A580-72EC9C7958A9}" destId="{930612A3-3963-4C0A-AEA1-2FF7D4272496}" srcOrd="11" destOrd="0" parTransId="{8B08AC4B-4FC3-4DD7-BF2D-3C1EB95DBA28}" sibTransId="{5B1F45AB-35C2-490F-BC53-33F605656E26}"/>
    <dgm:cxn modelId="{554F78BC-C520-4C73-8222-8239DD63595D}" srcId="{4A23BE19-119A-4672-A580-72EC9C7958A9}" destId="{63635F4D-3CBF-4448-A5C0-10C0122EF114}" srcOrd="0" destOrd="0" parTransId="{BBE931F6-7851-4A82-A0FF-C79144DE31E3}" sibTransId="{E00A122F-AD59-42FF-BC5F-E7C088EE8BC0}"/>
    <dgm:cxn modelId="{B4509CEC-CD0E-47E8-8D11-CCFFC585B6E9}" srcId="{4A23BE19-119A-4672-A580-72EC9C7958A9}" destId="{D9689508-6668-4666-8EC8-588B46851D65}" srcOrd="7" destOrd="0" parTransId="{286FC2B4-87F2-475E-8F56-82A09B6795CA}" sibTransId="{3B0296CC-DFFC-44EE-B05E-3A8913E345A6}"/>
    <dgm:cxn modelId="{ACD4CD1E-595C-407A-9ADD-F45D2371BBC4}" type="presOf" srcId="{D9689508-6668-4666-8EC8-588B46851D65}" destId="{1EC7068B-CBFE-4FAD-BDE6-B5B5F0E15F56}" srcOrd="0" destOrd="0" presId="urn:microsoft.com/office/officeart/2005/8/layout/vList3"/>
    <dgm:cxn modelId="{9DA5F90D-602F-4861-AD1C-DD905B5CEB4B}" type="presOf" srcId="{1E9AC500-7D8E-4A9C-8713-016630B5D93E}" destId="{BBE0FFA1-9DFC-4637-97DB-7B9250376114}" srcOrd="0" destOrd="0" presId="urn:microsoft.com/office/officeart/2005/8/layout/vList3"/>
    <dgm:cxn modelId="{4DC58187-75C8-442F-A68C-BC48E8D04002}" type="presOf" srcId="{90DF0465-C59F-4DEA-8188-12E7D5951762}" destId="{B017CCB6-0B26-4E9B-9DA2-846E1AB7B685}" srcOrd="0" destOrd="0" presId="urn:microsoft.com/office/officeart/2005/8/layout/vList3"/>
    <dgm:cxn modelId="{BDC8490E-688B-4632-8896-D867E1047EB6}" srcId="{4A23BE19-119A-4672-A580-72EC9C7958A9}" destId="{711F3398-C08D-4346-939C-D1D05CFF4A8B}" srcOrd="4" destOrd="0" parTransId="{6B000256-84B1-4C1E-93B9-DE7B9B7C4A52}" sibTransId="{97E941B8-16E2-4F33-B4B5-7BDBDB3C6856}"/>
    <dgm:cxn modelId="{E4043A47-EE92-4C17-BBCB-EBC4707FF028}" type="presOf" srcId="{63635F4D-3CBF-4448-A5C0-10C0122EF114}" destId="{58AA979D-CE47-488D-831B-3B0C00EE89E9}" srcOrd="0" destOrd="0" presId="urn:microsoft.com/office/officeart/2005/8/layout/vList3"/>
    <dgm:cxn modelId="{3285E71B-39C3-478E-9174-B4E235E6360D}" type="presOf" srcId="{B6414F39-A5EE-42E8-899D-89D61959C117}" destId="{DB0C49E8-DCC4-4DDE-A5F8-C40AB9AF0244}" srcOrd="0" destOrd="0" presId="urn:microsoft.com/office/officeart/2005/8/layout/vList3"/>
    <dgm:cxn modelId="{85916D1A-37F4-4412-B943-83D0D26793F7}" type="presOf" srcId="{2D0F7253-7B3B-450F-A35C-22B9689D8AB7}" destId="{3785ACFF-9FC2-4C51-AD57-95982D1E263F}" srcOrd="0" destOrd="0" presId="urn:microsoft.com/office/officeart/2005/8/layout/vList3"/>
    <dgm:cxn modelId="{E3245BDF-723E-43B1-850F-B1C40D0CE13C}" type="presOf" srcId="{E662B2B2-DD25-41F4-97B0-8074FBD52886}" destId="{79ACD840-B6D2-4415-B12D-3C5EA514FB84}" srcOrd="0" destOrd="0" presId="urn:microsoft.com/office/officeart/2005/8/layout/vList3"/>
    <dgm:cxn modelId="{026A7BE9-3EDC-46C7-BAD9-E7C1F8DEF91F}" srcId="{4A23BE19-119A-4672-A580-72EC9C7958A9}" destId="{2D0F7253-7B3B-450F-A35C-22B9689D8AB7}" srcOrd="8" destOrd="0" parTransId="{969C8EB2-8CBB-456B-A839-89D201DDA340}" sibTransId="{D225850C-E813-45B9-B62C-D63CA3E17CA4}"/>
    <dgm:cxn modelId="{FC0B6E4A-9071-4AEC-9C34-E3DBD32EBD04}" srcId="{4A23BE19-119A-4672-A580-72EC9C7958A9}" destId="{8EA98C81-C3ED-48C9-87C5-8770A9A58AD1}" srcOrd="9" destOrd="0" parTransId="{705BED66-E87B-4007-8276-E847D1F0BB72}" sibTransId="{CCB2CA9A-0003-4551-B966-437FE0765324}"/>
    <dgm:cxn modelId="{CF01E41E-A4D3-4553-A6C5-AD6C97E168D1}" type="presOf" srcId="{930612A3-3963-4C0A-AEA1-2FF7D4272496}" destId="{38BC87BB-5F2D-4B2F-A9FF-47D0F6B8E6D5}" srcOrd="0" destOrd="0" presId="urn:microsoft.com/office/officeart/2005/8/layout/vList3"/>
    <dgm:cxn modelId="{0B307F46-EFDD-4C56-9BE6-EB8211B5918C}" srcId="{4A23BE19-119A-4672-A580-72EC9C7958A9}" destId="{E662B2B2-DD25-41F4-97B0-8074FBD52886}" srcOrd="5" destOrd="0" parTransId="{18F249CB-D5F9-4601-966F-E8CBFE13A0EA}" sibTransId="{746CD50A-1A16-4DA9-A0D3-EF1A5CF395DF}"/>
    <dgm:cxn modelId="{E1CA7CF1-0B19-4FEB-ABD8-838E142F266F}" srcId="{4A23BE19-119A-4672-A580-72EC9C7958A9}" destId="{8D5804D3-84E9-4C34-BD7E-714AC01A6B48}" srcOrd="2" destOrd="0" parTransId="{2A5CCFD0-5D7B-4C22-A40D-C1C5393DE165}" sibTransId="{E8EF1CDB-C758-4382-81F9-4308069EE98E}"/>
    <dgm:cxn modelId="{E7EAB73E-7CA5-4DB1-92A3-276EDD5D76DB}" type="presParOf" srcId="{0F1E5DEA-614A-4D0F-852D-2C39E48D9032}" destId="{D60C601C-354B-4FB1-8414-74239DB26B5C}" srcOrd="0" destOrd="0" presId="urn:microsoft.com/office/officeart/2005/8/layout/vList3"/>
    <dgm:cxn modelId="{CE8C4E6B-231A-4C9F-9957-E4C8B0A9745E}" type="presParOf" srcId="{D60C601C-354B-4FB1-8414-74239DB26B5C}" destId="{4CA5B502-D19E-427D-A123-4BEC136B9A2E}" srcOrd="0" destOrd="0" presId="urn:microsoft.com/office/officeart/2005/8/layout/vList3"/>
    <dgm:cxn modelId="{2055DDFB-8B2D-4A1F-B661-C4833C4832C8}" type="presParOf" srcId="{D60C601C-354B-4FB1-8414-74239DB26B5C}" destId="{58AA979D-CE47-488D-831B-3B0C00EE89E9}" srcOrd="1" destOrd="0" presId="urn:microsoft.com/office/officeart/2005/8/layout/vList3"/>
    <dgm:cxn modelId="{5FCE1CBA-A987-40CF-98B9-22811743A8D6}" type="presParOf" srcId="{0F1E5DEA-614A-4D0F-852D-2C39E48D9032}" destId="{5D61BD8F-5425-47B3-9851-F5B6DD2C4BD3}" srcOrd="1" destOrd="0" presId="urn:microsoft.com/office/officeart/2005/8/layout/vList3"/>
    <dgm:cxn modelId="{8B1F8AD3-0330-42F0-87E5-6559250550B7}" type="presParOf" srcId="{0F1E5DEA-614A-4D0F-852D-2C39E48D9032}" destId="{AEC34CE8-4A92-4E98-975D-65AB96A773E8}" srcOrd="2" destOrd="0" presId="urn:microsoft.com/office/officeart/2005/8/layout/vList3"/>
    <dgm:cxn modelId="{AF588E05-07EC-4EC3-B612-1AEBB63DE852}" type="presParOf" srcId="{AEC34CE8-4A92-4E98-975D-65AB96A773E8}" destId="{B5647EF2-C85D-4DF5-8424-893740A70B3B}" srcOrd="0" destOrd="0" presId="urn:microsoft.com/office/officeart/2005/8/layout/vList3"/>
    <dgm:cxn modelId="{50F1C36A-47B6-4BFB-A59B-23C72970EA45}" type="presParOf" srcId="{AEC34CE8-4A92-4E98-975D-65AB96A773E8}" destId="{B017CCB6-0B26-4E9B-9DA2-846E1AB7B685}" srcOrd="1" destOrd="0" presId="urn:microsoft.com/office/officeart/2005/8/layout/vList3"/>
    <dgm:cxn modelId="{8828FE4F-0B8A-484E-A58B-3EEEBE7DDAD7}" type="presParOf" srcId="{0F1E5DEA-614A-4D0F-852D-2C39E48D9032}" destId="{71BD933A-B704-4C39-88A2-237B2E3F6731}" srcOrd="3" destOrd="0" presId="urn:microsoft.com/office/officeart/2005/8/layout/vList3"/>
    <dgm:cxn modelId="{36B5BE62-F418-4E7E-B4F9-964A156B872F}" type="presParOf" srcId="{0F1E5DEA-614A-4D0F-852D-2C39E48D9032}" destId="{879D7794-2681-44F4-B264-B87AB03BDA9A}" srcOrd="4" destOrd="0" presId="urn:microsoft.com/office/officeart/2005/8/layout/vList3"/>
    <dgm:cxn modelId="{3E0E3417-0770-443F-9ADE-FD3BED2E2B0F}" type="presParOf" srcId="{879D7794-2681-44F4-B264-B87AB03BDA9A}" destId="{B2723CE2-0242-463B-967D-3C724694F57C}" srcOrd="0" destOrd="0" presId="urn:microsoft.com/office/officeart/2005/8/layout/vList3"/>
    <dgm:cxn modelId="{DA0A0644-18FF-4A24-8C10-3F2D666C1486}" type="presParOf" srcId="{879D7794-2681-44F4-B264-B87AB03BDA9A}" destId="{F6EEA263-5210-42FE-B3F8-E87EF1A071A1}" srcOrd="1" destOrd="0" presId="urn:microsoft.com/office/officeart/2005/8/layout/vList3"/>
    <dgm:cxn modelId="{BF575EB8-73FF-4A2A-A12D-6133D454C123}" type="presParOf" srcId="{0F1E5DEA-614A-4D0F-852D-2C39E48D9032}" destId="{002B71E3-456D-4EFC-BC9C-42D969BE24BB}" srcOrd="5" destOrd="0" presId="urn:microsoft.com/office/officeart/2005/8/layout/vList3"/>
    <dgm:cxn modelId="{35726E1D-73F2-4C8F-B0EB-3F6377F88D0A}" type="presParOf" srcId="{0F1E5DEA-614A-4D0F-852D-2C39E48D9032}" destId="{815C00C6-CD90-4819-A025-4B97A696E268}" srcOrd="6" destOrd="0" presId="urn:microsoft.com/office/officeart/2005/8/layout/vList3"/>
    <dgm:cxn modelId="{A7F880AB-B1CF-4F65-9625-373DE0F45C9C}" type="presParOf" srcId="{815C00C6-CD90-4819-A025-4B97A696E268}" destId="{DC0D1AD4-EDE0-46DC-9362-EC9BDF964649}" srcOrd="0" destOrd="0" presId="urn:microsoft.com/office/officeart/2005/8/layout/vList3"/>
    <dgm:cxn modelId="{3012E9A9-6971-43AF-B797-9ADFBEEB1617}" type="presParOf" srcId="{815C00C6-CD90-4819-A025-4B97A696E268}" destId="{9DE26E59-C17F-4D57-918F-1492F259542B}" srcOrd="1" destOrd="0" presId="urn:microsoft.com/office/officeart/2005/8/layout/vList3"/>
    <dgm:cxn modelId="{BED86DC1-C935-4EB5-BA92-56C4B0278DB1}" type="presParOf" srcId="{0F1E5DEA-614A-4D0F-852D-2C39E48D9032}" destId="{D779BDD7-FDDA-4B65-87E2-ADC98E04A7E3}" srcOrd="7" destOrd="0" presId="urn:microsoft.com/office/officeart/2005/8/layout/vList3"/>
    <dgm:cxn modelId="{B9D99CE0-A8C2-4D06-B567-E02504B50EE0}" type="presParOf" srcId="{0F1E5DEA-614A-4D0F-852D-2C39E48D9032}" destId="{04C8640C-C39A-421A-9AEB-40606EE58F76}" srcOrd="8" destOrd="0" presId="urn:microsoft.com/office/officeart/2005/8/layout/vList3"/>
    <dgm:cxn modelId="{05E563E8-BDC2-4F4B-A4EE-2EB988AF2BEA}" type="presParOf" srcId="{04C8640C-C39A-421A-9AEB-40606EE58F76}" destId="{EA4FBA15-DBA9-4B69-BBED-D73609F27756}" srcOrd="0" destOrd="0" presId="urn:microsoft.com/office/officeart/2005/8/layout/vList3"/>
    <dgm:cxn modelId="{423B66D9-A2A6-47DF-BCC2-2234999D6DBF}" type="presParOf" srcId="{04C8640C-C39A-421A-9AEB-40606EE58F76}" destId="{39F6BF59-EF8D-430A-8291-1F0D023C3162}" srcOrd="1" destOrd="0" presId="urn:microsoft.com/office/officeart/2005/8/layout/vList3"/>
    <dgm:cxn modelId="{69A508FD-77F4-46D1-90DD-8DEA9C92E029}" type="presParOf" srcId="{0F1E5DEA-614A-4D0F-852D-2C39E48D9032}" destId="{5E05BA0A-FDF9-4FA5-8EB0-FEBD86F2B8D0}" srcOrd="9" destOrd="0" presId="urn:microsoft.com/office/officeart/2005/8/layout/vList3"/>
    <dgm:cxn modelId="{D72F3BC7-BBBD-4B8D-9BD2-C8CD714CD747}" type="presParOf" srcId="{0F1E5DEA-614A-4D0F-852D-2C39E48D9032}" destId="{EC49A8CA-97E2-423E-8B07-3C9709AE2267}" srcOrd="10" destOrd="0" presId="urn:microsoft.com/office/officeart/2005/8/layout/vList3"/>
    <dgm:cxn modelId="{9F001444-6D98-4D16-8FD1-06DC655AC606}" type="presParOf" srcId="{EC49A8CA-97E2-423E-8B07-3C9709AE2267}" destId="{2BE07840-7CC0-4456-B1E1-54B98F8FB4B2}" srcOrd="0" destOrd="0" presId="urn:microsoft.com/office/officeart/2005/8/layout/vList3"/>
    <dgm:cxn modelId="{A4DCFF5A-4BE2-4640-82DF-6883EEA64D6C}" type="presParOf" srcId="{EC49A8CA-97E2-423E-8B07-3C9709AE2267}" destId="{79ACD840-B6D2-4415-B12D-3C5EA514FB84}" srcOrd="1" destOrd="0" presId="urn:microsoft.com/office/officeart/2005/8/layout/vList3"/>
    <dgm:cxn modelId="{A39B8B5A-DE8B-47E4-8766-C17A391AF524}" type="presParOf" srcId="{0F1E5DEA-614A-4D0F-852D-2C39E48D9032}" destId="{CAB33840-07AD-469B-92C6-82CA0E434A7B}" srcOrd="11" destOrd="0" presId="urn:microsoft.com/office/officeart/2005/8/layout/vList3"/>
    <dgm:cxn modelId="{77DE413F-BCA9-401B-A2A9-15B531D96F7E}" type="presParOf" srcId="{0F1E5DEA-614A-4D0F-852D-2C39E48D9032}" destId="{01C140B2-38F1-4CC0-A4B9-AFA590A68905}" srcOrd="12" destOrd="0" presId="urn:microsoft.com/office/officeart/2005/8/layout/vList3"/>
    <dgm:cxn modelId="{80EBA37C-2919-4731-8848-745D73C3C248}" type="presParOf" srcId="{01C140B2-38F1-4CC0-A4B9-AFA590A68905}" destId="{97EF876E-AF3F-4991-91B5-745FE5E8D1B2}" srcOrd="0" destOrd="0" presId="urn:microsoft.com/office/officeart/2005/8/layout/vList3"/>
    <dgm:cxn modelId="{246CBE5B-DD59-4DBD-AA6F-676055510BEF}" type="presParOf" srcId="{01C140B2-38F1-4CC0-A4B9-AFA590A68905}" destId="{DB0C49E8-DCC4-4DDE-A5F8-C40AB9AF0244}" srcOrd="1" destOrd="0" presId="urn:microsoft.com/office/officeart/2005/8/layout/vList3"/>
    <dgm:cxn modelId="{DBEA29EC-AAEA-4E4C-9E80-AF0BAA5F03BB}" type="presParOf" srcId="{0F1E5DEA-614A-4D0F-852D-2C39E48D9032}" destId="{F1564EC0-DFBB-4E55-A0D6-28F70968B637}" srcOrd="13" destOrd="0" presId="urn:microsoft.com/office/officeart/2005/8/layout/vList3"/>
    <dgm:cxn modelId="{FE83BF69-BA2C-4825-98AE-10CB10BC182F}" type="presParOf" srcId="{0F1E5DEA-614A-4D0F-852D-2C39E48D9032}" destId="{CED56441-25AC-4154-B54E-C9B4A6807419}" srcOrd="14" destOrd="0" presId="urn:microsoft.com/office/officeart/2005/8/layout/vList3"/>
    <dgm:cxn modelId="{8764CC1B-C4D8-4E79-A5B9-F2EAD2AE2B79}" type="presParOf" srcId="{CED56441-25AC-4154-B54E-C9B4A6807419}" destId="{A948AB22-300F-437A-A6F8-294BA004FF16}" srcOrd="0" destOrd="0" presId="urn:microsoft.com/office/officeart/2005/8/layout/vList3"/>
    <dgm:cxn modelId="{DD566B0F-A1A7-494F-8E42-E1442DF99045}" type="presParOf" srcId="{CED56441-25AC-4154-B54E-C9B4A6807419}" destId="{1EC7068B-CBFE-4FAD-BDE6-B5B5F0E15F56}" srcOrd="1" destOrd="0" presId="urn:microsoft.com/office/officeart/2005/8/layout/vList3"/>
    <dgm:cxn modelId="{655F209C-F171-4F4F-A5B9-ABF82AD00DB0}" type="presParOf" srcId="{0F1E5DEA-614A-4D0F-852D-2C39E48D9032}" destId="{28A135B4-6F9E-419B-A0A5-A19A57E739B2}" srcOrd="15" destOrd="0" presId="urn:microsoft.com/office/officeart/2005/8/layout/vList3"/>
    <dgm:cxn modelId="{FA882F76-C8A9-4D1C-AB6A-8DCDFD620D32}" type="presParOf" srcId="{0F1E5DEA-614A-4D0F-852D-2C39E48D9032}" destId="{76300A30-0933-49B4-9396-4BBB0ED4795A}" srcOrd="16" destOrd="0" presId="urn:microsoft.com/office/officeart/2005/8/layout/vList3"/>
    <dgm:cxn modelId="{54306E7D-20B4-4E4C-B47B-EB0E1E9E3E64}" type="presParOf" srcId="{76300A30-0933-49B4-9396-4BBB0ED4795A}" destId="{DB59FE2A-F4C0-4D37-B7D7-38740029A656}" srcOrd="0" destOrd="0" presId="urn:microsoft.com/office/officeart/2005/8/layout/vList3"/>
    <dgm:cxn modelId="{F78CE249-C458-4D2D-ACA1-64913448E21E}" type="presParOf" srcId="{76300A30-0933-49B4-9396-4BBB0ED4795A}" destId="{3785ACFF-9FC2-4C51-AD57-95982D1E263F}" srcOrd="1" destOrd="0" presId="urn:microsoft.com/office/officeart/2005/8/layout/vList3"/>
    <dgm:cxn modelId="{6F89D4EE-C3A0-43D2-B55D-346C925B69E2}" type="presParOf" srcId="{0F1E5DEA-614A-4D0F-852D-2C39E48D9032}" destId="{F98A324D-07E3-4096-873A-419F1EC63C18}" srcOrd="17" destOrd="0" presId="urn:microsoft.com/office/officeart/2005/8/layout/vList3"/>
    <dgm:cxn modelId="{ABCAC274-02C2-4A17-B295-4B471385D7D6}" type="presParOf" srcId="{0F1E5DEA-614A-4D0F-852D-2C39E48D9032}" destId="{E978603B-75E5-40C6-85F4-DD9427E11EB3}" srcOrd="18" destOrd="0" presId="urn:microsoft.com/office/officeart/2005/8/layout/vList3"/>
    <dgm:cxn modelId="{0F918A83-95A2-4B77-85F0-5DE4C7EB93B6}" type="presParOf" srcId="{E978603B-75E5-40C6-85F4-DD9427E11EB3}" destId="{6409A512-5EDB-4DFB-A9F0-5C81C75D06A5}" srcOrd="0" destOrd="0" presId="urn:microsoft.com/office/officeart/2005/8/layout/vList3"/>
    <dgm:cxn modelId="{34F36B0B-9C64-4121-890B-EF03B4CAF01B}" type="presParOf" srcId="{E978603B-75E5-40C6-85F4-DD9427E11EB3}" destId="{3E8EAB2A-7C74-49FE-91B1-4D3807C6E76C}" srcOrd="1" destOrd="0" presId="urn:microsoft.com/office/officeart/2005/8/layout/vList3"/>
    <dgm:cxn modelId="{FED6BD24-CE07-458E-88A7-8E66BA818589}" type="presParOf" srcId="{0F1E5DEA-614A-4D0F-852D-2C39E48D9032}" destId="{0EB0828A-724E-430A-AC1A-48A2AA32CAA6}" srcOrd="19" destOrd="0" presId="urn:microsoft.com/office/officeart/2005/8/layout/vList3"/>
    <dgm:cxn modelId="{949A9BA4-6DB6-4D6A-A003-BE811C8DAD5B}" type="presParOf" srcId="{0F1E5DEA-614A-4D0F-852D-2C39E48D9032}" destId="{F6401273-BAA6-47AC-B054-D8F21115A5DC}" srcOrd="20" destOrd="0" presId="urn:microsoft.com/office/officeart/2005/8/layout/vList3"/>
    <dgm:cxn modelId="{92755196-760B-4888-B441-C33DF679FFB2}" type="presParOf" srcId="{F6401273-BAA6-47AC-B054-D8F21115A5DC}" destId="{9149B750-EEEE-44CD-ABA6-28342C42425A}" srcOrd="0" destOrd="0" presId="urn:microsoft.com/office/officeart/2005/8/layout/vList3"/>
    <dgm:cxn modelId="{7A658F7C-2896-4225-9801-0B277B745037}" type="presParOf" srcId="{F6401273-BAA6-47AC-B054-D8F21115A5DC}" destId="{BBE0FFA1-9DFC-4637-97DB-7B9250376114}" srcOrd="1" destOrd="0" presId="urn:microsoft.com/office/officeart/2005/8/layout/vList3"/>
    <dgm:cxn modelId="{C4FE5C40-1C30-4600-9132-5F7CACDDE541}" type="presParOf" srcId="{0F1E5DEA-614A-4D0F-852D-2C39E48D9032}" destId="{DB39943F-D43D-4C3D-9CEF-9653773C8E1C}" srcOrd="21" destOrd="0" presId="urn:microsoft.com/office/officeart/2005/8/layout/vList3"/>
    <dgm:cxn modelId="{68087E6C-0979-46BB-8F63-8A9BDB7E9BA3}" type="presParOf" srcId="{0F1E5DEA-614A-4D0F-852D-2C39E48D9032}" destId="{391C85F7-20AF-4B39-BEC3-F0BFB1F01F5D}" srcOrd="22" destOrd="0" presId="urn:microsoft.com/office/officeart/2005/8/layout/vList3"/>
    <dgm:cxn modelId="{8CAC15C6-CBF8-42F3-BF4A-FF3B2DBAF0D8}" type="presParOf" srcId="{391C85F7-20AF-4B39-BEC3-F0BFB1F01F5D}" destId="{2326510E-C1D4-4B52-B5B3-AC4DF174B337}" srcOrd="0" destOrd="0" presId="urn:microsoft.com/office/officeart/2005/8/layout/vList3"/>
    <dgm:cxn modelId="{77A19CEB-9724-469A-AC1F-D04D82B1A54A}" type="presParOf" srcId="{391C85F7-20AF-4B39-BEC3-F0BFB1F01F5D}" destId="{38BC87BB-5F2D-4B2F-A9FF-47D0F6B8E6D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9AFDBD-5862-4F40-9424-7FA0E96FA5E1}">
      <dsp:nvSpPr>
        <dsp:cNvPr id="0" name=""/>
        <dsp:cNvSpPr/>
      </dsp:nvSpPr>
      <dsp:spPr>
        <a:xfrm>
          <a:off x="5181" y="19713"/>
          <a:ext cx="5608428" cy="12407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Adroit Infosystems is Software Solutions Provider to Health Care domain in USA and Canada. We have Offices in Noida and USA and Development Center in Noida, India.</a:t>
          </a:r>
          <a:endParaRPr lang="en-US" sz="2000" kern="1200" dirty="0"/>
        </a:p>
      </dsp:txBody>
      <dsp:txXfrm>
        <a:off x="5181" y="19713"/>
        <a:ext cx="5608428" cy="1240732"/>
      </dsp:txXfrm>
    </dsp:sp>
    <dsp:sp modelId="{356BC527-E6B0-4297-BCCC-32C080C42ED3}">
      <dsp:nvSpPr>
        <dsp:cNvPr id="0" name=""/>
        <dsp:cNvSpPr/>
      </dsp:nvSpPr>
      <dsp:spPr>
        <a:xfrm>
          <a:off x="5968790" y="19713"/>
          <a:ext cx="5608428" cy="12407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Adroit Infosystems is a fast-growing Software Product Development and IT Services company providing full-spectrum software product development services to enterprises worldwide.</a:t>
          </a:r>
          <a:endParaRPr lang="en-US" sz="2000" kern="1200" dirty="0"/>
        </a:p>
      </dsp:txBody>
      <dsp:txXfrm>
        <a:off x="5968790" y="19713"/>
        <a:ext cx="5608428" cy="124073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D2512F-32C3-44CE-B1D2-582E978148E6}">
      <dsp:nvSpPr>
        <dsp:cNvPr id="0" name=""/>
        <dsp:cNvSpPr/>
      </dsp:nvSpPr>
      <dsp:spPr>
        <a:xfrm>
          <a:off x="-5611585" y="-859533"/>
          <a:ext cx="6684961" cy="6684961"/>
        </a:xfrm>
        <a:prstGeom prst="blockArc">
          <a:avLst>
            <a:gd name="adj1" fmla="val 18900000"/>
            <a:gd name="adj2" fmla="val 2700000"/>
            <a:gd name="adj3" fmla="val 32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0DCF7E-2543-436A-9C42-496C2B5C5B16}">
      <dsp:nvSpPr>
        <dsp:cNvPr id="0" name=""/>
        <dsp:cNvSpPr/>
      </dsp:nvSpPr>
      <dsp:spPr>
        <a:xfrm>
          <a:off x="348357" y="225749"/>
          <a:ext cx="6267501" cy="4513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8220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Tracks all surgeries performed in the hospital</a:t>
          </a:r>
          <a:endParaRPr lang="en-US" sz="1800" kern="1200"/>
        </a:p>
      </dsp:txBody>
      <dsp:txXfrm>
        <a:off x="348357" y="225749"/>
        <a:ext cx="6267501" cy="451300"/>
      </dsp:txXfrm>
    </dsp:sp>
    <dsp:sp modelId="{BE13A106-16C1-43B6-A8F2-3B39015C914C}">
      <dsp:nvSpPr>
        <dsp:cNvPr id="0" name=""/>
        <dsp:cNvSpPr/>
      </dsp:nvSpPr>
      <dsp:spPr>
        <a:xfrm>
          <a:off x="66294" y="169336"/>
          <a:ext cx="564125" cy="5641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FADBEC-4F97-426D-9E85-9A039EC3682D}">
      <dsp:nvSpPr>
        <dsp:cNvPr id="0" name=""/>
        <dsp:cNvSpPr/>
      </dsp:nvSpPr>
      <dsp:spPr>
        <a:xfrm>
          <a:off x="757050" y="903097"/>
          <a:ext cx="5858808" cy="4513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8220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Optimizes theater schedules</a:t>
          </a:r>
          <a:endParaRPr lang="en-US" sz="1800" kern="1200"/>
        </a:p>
      </dsp:txBody>
      <dsp:txXfrm>
        <a:off x="757050" y="903097"/>
        <a:ext cx="5858808" cy="451300"/>
      </dsp:txXfrm>
    </dsp:sp>
    <dsp:sp modelId="{70B4221D-6304-4924-9FA2-1D06C27663FC}">
      <dsp:nvSpPr>
        <dsp:cNvPr id="0" name=""/>
        <dsp:cNvSpPr/>
      </dsp:nvSpPr>
      <dsp:spPr>
        <a:xfrm>
          <a:off x="474987" y="846684"/>
          <a:ext cx="564125" cy="5641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4E6BE8-FD62-421A-A733-436DDEE0BC80}">
      <dsp:nvSpPr>
        <dsp:cNvPr id="0" name=""/>
        <dsp:cNvSpPr/>
      </dsp:nvSpPr>
      <dsp:spPr>
        <a:xfrm>
          <a:off x="981012" y="1579948"/>
          <a:ext cx="5634846" cy="4513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8220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Overview of assigned surgeons and nurses for surgery</a:t>
          </a:r>
          <a:endParaRPr lang="en-US" sz="1800" kern="1200" dirty="0"/>
        </a:p>
      </dsp:txBody>
      <dsp:txXfrm>
        <a:off x="981012" y="1579948"/>
        <a:ext cx="5634846" cy="451300"/>
      </dsp:txXfrm>
    </dsp:sp>
    <dsp:sp modelId="{5207DE16-59BD-4075-93D6-1457E3C19ED2}">
      <dsp:nvSpPr>
        <dsp:cNvPr id="0" name=""/>
        <dsp:cNvSpPr/>
      </dsp:nvSpPr>
      <dsp:spPr>
        <a:xfrm>
          <a:off x="698949" y="1523536"/>
          <a:ext cx="564125" cy="5641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24BAEF-C174-4984-AAFE-DD74E2A66092}">
      <dsp:nvSpPr>
        <dsp:cNvPr id="0" name=""/>
        <dsp:cNvSpPr/>
      </dsp:nvSpPr>
      <dsp:spPr>
        <a:xfrm>
          <a:off x="1052521" y="2257296"/>
          <a:ext cx="5563338" cy="4513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8220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Records of surgery details and checklists associated</a:t>
          </a:r>
          <a:endParaRPr lang="en-US" sz="1800" kern="1200" dirty="0"/>
        </a:p>
      </dsp:txBody>
      <dsp:txXfrm>
        <a:off x="1052521" y="2257296"/>
        <a:ext cx="5563338" cy="451300"/>
      </dsp:txXfrm>
    </dsp:sp>
    <dsp:sp modelId="{93B9DDC7-0124-4E75-86DA-C55412EA6D59}">
      <dsp:nvSpPr>
        <dsp:cNvPr id="0" name=""/>
        <dsp:cNvSpPr/>
      </dsp:nvSpPr>
      <dsp:spPr>
        <a:xfrm>
          <a:off x="770458" y="2200884"/>
          <a:ext cx="564125" cy="5641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9813BB-3B13-45CC-AE89-9C2D7808D8FD}">
      <dsp:nvSpPr>
        <dsp:cNvPr id="0" name=""/>
        <dsp:cNvSpPr/>
      </dsp:nvSpPr>
      <dsp:spPr>
        <a:xfrm>
          <a:off x="981012" y="2934644"/>
          <a:ext cx="5634846" cy="4513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8220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Electronic consent of the patient or the relatives</a:t>
          </a:r>
          <a:endParaRPr lang="en-US" sz="1800" kern="1200"/>
        </a:p>
      </dsp:txBody>
      <dsp:txXfrm>
        <a:off x="981012" y="2934644"/>
        <a:ext cx="5634846" cy="451300"/>
      </dsp:txXfrm>
    </dsp:sp>
    <dsp:sp modelId="{FA9A99BB-A9FC-4E5D-955F-F1C954B4E3C5}">
      <dsp:nvSpPr>
        <dsp:cNvPr id="0" name=""/>
        <dsp:cNvSpPr/>
      </dsp:nvSpPr>
      <dsp:spPr>
        <a:xfrm>
          <a:off x="698949" y="2878232"/>
          <a:ext cx="564125" cy="5641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DD47DC-AE9E-4D58-A340-7B6A5616F922}">
      <dsp:nvSpPr>
        <dsp:cNvPr id="0" name=""/>
        <dsp:cNvSpPr/>
      </dsp:nvSpPr>
      <dsp:spPr>
        <a:xfrm>
          <a:off x="757050" y="3611496"/>
          <a:ext cx="5858808" cy="4513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8220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Maintains pre and postoperative conditions data</a:t>
          </a:r>
          <a:endParaRPr lang="en-US" sz="1800" kern="1200" dirty="0"/>
        </a:p>
      </dsp:txBody>
      <dsp:txXfrm>
        <a:off x="757050" y="3611496"/>
        <a:ext cx="5858808" cy="451300"/>
      </dsp:txXfrm>
    </dsp:sp>
    <dsp:sp modelId="{B479EE93-79D6-46A5-95F9-3EE11EEECE32}">
      <dsp:nvSpPr>
        <dsp:cNvPr id="0" name=""/>
        <dsp:cNvSpPr/>
      </dsp:nvSpPr>
      <dsp:spPr>
        <a:xfrm>
          <a:off x="474987" y="3555083"/>
          <a:ext cx="564125" cy="5641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5B054-D157-4AAA-BFF6-9C67F1F76FFB}">
      <dsp:nvSpPr>
        <dsp:cNvPr id="0" name=""/>
        <dsp:cNvSpPr/>
      </dsp:nvSpPr>
      <dsp:spPr>
        <a:xfrm>
          <a:off x="348357" y="4288844"/>
          <a:ext cx="6267501" cy="4513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8220" tIns="45720" rIns="45720" bIns="4572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CPT codes for all the procedures carried out</a:t>
          </a:r>
          <a:endParaRPr lang="en-US" sz="1800" kern="1200" dirty="0"/>
        </a:p>
      </dsp:txBody>
      <dsp:txXfrm>
        <a:off x="348357" y="4288844"/>
        <a:ext cx="6267501" cy="451300"/>
      </dsp:txXfrm>
    </dsp:sp>
    <dsp:sp modelId="{672438C3-209F-46D9-8C9A-F2F840687F98}">
      <dsp:nvSpPr>
        <dsp:cNvPr id="0" name=""/>
        <dsp:cNvSpPr/>
      </dsp:nvSpPr>
      <dsp:spPr>
        <a:xfrm>
          <a:off x="66294" y="4232431"/>
          <a:ext cx="564125" cy="5641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F64089-1428-4EBA-957A-859D7B2C2321}">
      <dsp:nvSpPr>
        <dsp:cNvPr id="0" name=""/>
        <dsp:cNvSpPr/>
      </dsp:nvSpPr>
      <dsp:spPr>
        <a:xfrm>
          <a:off x="1727718" y="520802"/>
          <a:ext cx="3654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5466" y="45720"/>
              </a:lnTo>
            </a:path>
          </a:pathLst>
        </a:custGeom>
        <a:noFill/>
        <a:ln w="19050" cap="flat" cmpd="sng" algn="ctr">
          <a:solidFill>
            <a:schemeClr val="accent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1900550" y="564540"/>
        <a:ext cx="19803" cy="3964"/>
      </dsp:txXfrm>
    </dsp:sp>
    <dsp:sp modelId="{BD4DB714-E020-433A-B5E8-9085D2E458E2}">
      <dsp:nvSpPr>
        <dsp:cNvPr id="0" name=""/>
        <dsp:cNvSpPr/>
      </dsp:nvSpPr>
      <dsp:spPr>
        <a:xfrm>
          <a:off x="7491" y="49914"/>
          <a:ext cx="1722027" cy="10332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/>
            <a:t>Investigation Information</a:t>
          </a:r>
          <a:endParaRPr lang="en-US" sz="2000" b="0" kern="1200" dirty="0"/>
        </a:p>
      </dsp:txBody>
      <dsp:txXfrm>
        <a:off x="7491" y="49914"/>
        <a:ext cx="1722027" cy="1033216"/>
      </dsp:txXfrm>
    </dsp:sp>
    <dsp:sp modelId="{39847FA4-B52F-4F8A-B186-7000FD21BBA3}">
      <dsp:nvSpPr>
        <dsp:cNvPr id="0" name=""/>
        <dsp:cNvSpPr/>
      </dsp:nvSpPr>
      <dsp:spPr>
        <a:xfrm>
          <a:off x="3845812" y="520802"/>
          <a:ext cx="3654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5466" y="45720"/>
              </a:lnTo>
            </a:path>
          </a:pathLst>
        </a:custGeom>
        <a:noFill/>
        <a:ln w="19050" cap="flat" cmpd="sng" algn="ctr">
          <a:solidFill>
            <a:schemeClr val="accent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018643" y="564540"/>
        <a:ext cx="19803" cy="3964"/>
      </dsp:txXfrm>
    </dsp:sp>
    <dsp:sp modelId="{71A444CF-355F-4EC9-99E9-F408FACC724B}">
      <dsp:nvSpPr>
        <dsp:cNvPr id="0" name=""/>
        <dsp:cNvSpPr/>
      </dsp:nvSpPr>
      <dsp:spPr>
        <a:xfrm>
          <a:off x="2125584" y="49914"/>
          <a:ext cx="1722027" cy="10332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/>
            <a:t>Sample Collection</a:t>
          </a:r>
          <a:endParaRPr lang="en-US" sz="2000" b="0" kern="1200" dirty="0"/>
        </a:p>
      </dsp:txBody>
      <dsp:txXfrm>
        <a:off x="2125584" y="49914"/>
        <a:ext cx="1722027" cy="1033216"/>
      </dsp:txXfrm>
    </dsp:sp>
    <dsp:sp modelId="{48FF8AB7-7BC9-4D96-BA79-22C746D8BAE3}">
      <dsp:nvSpPr>
        <dsp:cNvPr id="0" name=""/>
        <dsp:cNvSpPr/>
      </dsp:nvSpPr>
      <dsp:spPr>
        <a:xfrm>
          <a:off x="868504" y="1081331"/>
          <a:ext cx="4236187" cy="365466"/>
        </a:xfrm>
        <a:custGeom>
          <a:avLst/>
          <a:gdLst/>
          <a:ahLst/>
          <a:cxnLst/>
          <a:rect l="0" t="0" r="0" b="0"/>
          <a:pathLst>
            <a:path>
              <a:moveTo>
                <a:pt x="4236187" y="0"/>
              </a:moveTo>
              <a:lnTo>
                <a:pt x="4236187" y="199833"/>
              </a:lnTo>
              <a:lnTo>
                <a:pt x="0" y="199833"/>
              </a:lnTo>
              <a:lnTo>
                <a:pt x="0" y="365466"/>
              </a:lnTo>
            </a:path>
          </a:pathLst>
        </a:custGeom>
        <a:noFill/>
        <a:ln w="19050" cap="flat" cmpd="sng" algn="ctr">
          <a:solidFill>
            <a:schemeClr val="accent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880231" y="1262081"/>
        <a:ext cx="212733" cy="3964"/>
      </dsp:txXfrm>
    </dsp:sp>
    <dsp:sp modelId="{8DFD1B30-2563-4F6A-BA64-1B8D85DA772B}">
      <dsp:nvSpPr>
        <dsp:cNvPr id="0" name=""/>
        <dsp:cNvSpPr/>
      </dsp:nvSpPr>
      <dsp:spPr>
        <a:xfrm>
          <a:off x="4243678" y="49914"/>
          <a:ext cx="1722027" cy="10332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smtClean="0"/>
            <a:t>Result Entry</a:t>
          </a:r>
          <a:endParaRPr lang="en-US" sz="2000" b="0" kern="1200"/>
        </a:p>
      </dsp:txBody>
      <dsp:txXfrm>
        <a:off x="4243678" y="49914"/>
        <a:ext cx="1722027" cy="1033216"/>
      </dsp:txXfrm>
    </dsp:sp>
    <dsp:sp modelId="{22793CD9-3478-45DF-8556-A56984EE97AD}">
      <dsp:nvSpPr>
        <dsp:cNvPr id="0" name=""/>
        <dsp:cNvSpPr/>
      </dsp:nvSpPr>
      <dsp:spPr>
        <a:xfrm>
          <a:off x="1727718" y="1950085"/>
          <a:ext cx="3654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5466" y="45720"/>
              </a:lnTo>
            </a:path>
          </a:pathLst>
        </a:custGeom>
        <a:noFill/>
        <a:ln w="19050" cap="flat" cmpd="sng" algn="ctr">
          <a:solidFill>
            <a:schemeClr val="accent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1900550" y="1993823"/>
        <a:ext cx="19803" cy="3964"/>
      </dsp:txXfrm>
    </dsp:sp>
    <dsp:sp modelId="{C124EF14-19CB-4435-A6CD-89EA2ABACAA2}">
      <dsp:nvSpPr>
        <dsp:cNvPr id="0" name=""/>
        <dsp:cNvSpPr/>
      </dsp:nvSpPr>
      <dsp:spPr>
        <a:xfrm>
          <a:off x="7491" y="1479197"/>
          <a:ext cx="1722027" cy="10332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smtClean="0"/>
            <a:t>Report Finalization</a:t>
          </a:r>
          <a:endParaRPr lang="en-US" sz="2000" b="0" kern="1200"/>
        </a:p>
      </dsp:txBody>
      <dsp:txXfrm>
        <a:off x="7491" y="1479197"/>
        <a:ext cx="1722027" cy="1033216"/>
      </dsp:txXfrm>
    </dsp:sp>
    <dsp:sp modelId="{4FBC3F74-BDE5-4F69-84F4-6A38CCBD3FEA}">
      <dsp:nvSpPr>
        <dsp:cNvPr id="0" name=""/>
        <dsp:cNvSpPr/>
      </dsp:nvSpPr>
      <dsp:spPr>
        <a:xfrm>
          <a:off x="3845812" y="1950085"/>
          <a:ext cx="3654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5466" y="45720"/>
              </a:lnTo>
            </a:path>
          </a:pathLst>
        </a:custGeom>
        <a:noFill/>
        <a:ln w="19050" cap="flat" cmpd="sng" algn="ctr">
          <a:solidFill>
            <a:schemeClr val="accent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4018643" y="1993823"/>
        <a:ext cx="19803" cy="3964"/>
      </dsp:txXfrm>
    </dsp:sp>
    <dsp:sp modelId="{C9280206-3DCF-483F-A8E6-A4D968BDB692}">
      <dsp:nvSpPr>
        <dsp:cNvPr id="0" name=""/>
        <dsp:cNvSpPr/>
      </dsp:nvSpPr>
      <dsp:spPr>
        <a:xfrm>
          <a:off x="2125584" y="1479197"/>
          <a:ext cx="1722027" cy="10332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smtClean="0"/>
            <a:t>Report Print</a:t>
          </a:r>
          <a:endParaRPr lang="en-US" sz="2000" b="0" kern="1200"/>
        </a:p>
      </dsp:txBody>
      <dsp:txXfrm>
        <a:off x="2125584" y="1479197"/>
        <a:ext cx="1722027" cy="1033216"/>
      </dsp:txXfrm>
    </dsp:sp>
    <dsp:sp modelId="{64AAD025-BE73-41C3-92F0-E1525D3B2AC4}">
      <dsp:nvSpPr>
        <dsp:cNvPr id="0" name=""/>
        <dsp:cNvSpPr/>
      </dsp:nvSpPr>
      <dsp:spPr>
        <a:xfrm>
          <a:off x="868504" y="2510613"/>
          <a:ext cx="4236187" cy="365466"/>
        </a:xfrm>
        <a:custGeom>
          <a:avLst/>
          <a:gdLst/>
          <a:ahLst/>
          <a:cxnLst/>
          <a:rect l="0" t="0" r="0" b="0"/>
          <a:pathLst>
            <a:path>
              <a:moveTo>
                <a:pt x="4236187" y="0"/>
              </a:moveTo>
              <a:lnTo>
                <a:pt x="4236187" y="199833"/>
              </a:lnTo>
              <a:lnTo>
                <a:pt x="0" y="199833"/>
              </a:lnTo>
              <a:lnTo>
                <a:pt x="0" y="365466"/>
              </a:lnTo>
            </a:path>
          </a:pathLst>
        </a:custGeom>
        <a:noFill/>
        <a:ln w="19050" cap="flat" cmpd="sng" algn="ctr">
          <a:solidFill>
            <a:schemeClr val="accent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2880231" y="2691364"/>
        <a:ext cx="212733" cy="3964"/>
      </dsp:txXfrm>
    </dsp:sp>
    <dsp:sp modelId="{96259970-4BEF-4188-84BA-6076690E00BF}">
      <dsp:nvSpPr>
        <dsp:cNvPr id="0" name=""/>
        <dsp:cNvSpPr/>
      </dsp:nvSpPr>
      <dsp:spPr>
        <a:xfrm>
          <a:off x="4243678" y="1479197"/>
          <a:ext cx="1722027" cy="10332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/>
            <a:t>Report Dispatch</a:t>
          </a:r>
          <a:endParaRPr lang="en-US" sz="2000" b="0" kern="1200" dirty="0"/>
        </a:p>
      </dsp:txBody>
      <dsp:txXfrm>
        <a:off x="4243678" y="1479197"/>
        <a:ext cx="1722027" cy="1033216"/>
      </dsp:txXfrm>
    </dsp:sp>
    <dsp:sp modelId="{9DD07E75-13A6-43CB-A425-13CF24246418}">
      <dsp:nvSpPr>
        <dsp:cNvPr id="0" name=""/>
        <dsp:cNvSpPr/>
      </dsp:nvSpPr>
      <dsp:spPr>
        <a:xfrm>
          <a:off x="1727718" y="3379368"/>
          <a:ext cx="3654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5466" y="45720"/>
              </a:lnTo>
            </a:path>
          </a:pathLst>
        </a:custGeom>
        <a:noFill/>
        <a:ln w="19050" cap="flat" cmpd="sng" algn="ctr">
          <a:solidFill>
            <a:schemeClr val="accent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/>
        </a:p>
      </dsp:txBody>
      <dsp:txXfrm>
        <a:off x="1900550" y="3423105"/>
        <a:ext cx="19803" cy="3964"/>
      </dsp:txXfrm>
    </dsp:sp>
    <dsp:sp modelId="{680FC745-7DB7-40E3-B018-7C83D3F8897A}">
      <dsp:nvSpPr>
        <dsp:cNvPr id="0" name=""/>
        <dsp:cNvSpPr/>
      </dsp:nvSpPr>
      <dsp:spPr>
        <a:xfrm>
          <a:off x="7491" y="2908479"/>
          <a:ext cx="1722027" cy="10332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/>
            <a:t>Lab Services Register</a:t>
          </a:r>
          <a:endParaRPr lang="en-US" sz="2000" b="0" kern="1200" dirty="0"/>
        </a:p>
      </dsp:txBody>
      <dsp:txXfrm>
        <a:off x="7491" y="2908479"/>
        <a:ext cx="1722027" cy="1033216"/>
      </dsp:txXfrm>
    </dsp:sp>
    <dsp:sp modelId="{D6706709-C628-49B0-AF1A-D5BEB63FB61F}">
      <dsp:nvSpPr>
        <dsp:cNvPr id="0" name=""/>
        <dsp:cNvSpPr/>
      </dsp:nvSpPr>
      <dsp:spPr>
        <a:xfrm>
          <a:off x="2125584" y="2908479"/>
          <a:ext cx="1722027" cy="103321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/>
            <a:t>Report Upload Wizard </a:t>
          </a:r>
          <a:endParaRPr lang="en-US" sz="2000" b="0" kern="1200" dirty="0"/>
        </a:p>
      </dsp:txBody>
      <dsp:txXfrm>
        <a:off x="2125584" y="2908479"/>
        <a:ext cx="1722027" cy="103321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BCC65-00A0-4478-B9DC-789F5067DCA4}">
      <dsp:nvSpPr>
        <dsp:cNvPr id="0" name=""/>
        <dsp:cNvSpPr/>
      </dsp:nvSpPr>
      <dsp:spPr>
        <a:xfrm>
          <a:off x="50" y="55039"/>
          <a:ext cx="4850541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Server Configuration (Only for On-Premise)</a:t>
          </a:r>
          <a:endParaRPr lang="en-US" sz="1800" kern="1200" dirty="0"/>
        </a:p>
      </dsp:txBody>
      <dsp:txXfrm>
        <a:off x="50" y="55039"/>
        <a:ext cx="4850541" cy="518400"/>
      </dsp:txXfrm>
    </dsp:sp>
    <dsp:sp modelId="{BE65B908-D16F-444E-80E8-6CC3E7B0D817}">
      <dsp:nvSpPr>
        <dsp:cNvPr id="0" name=""/>
        <dsp:cNvSpPr/>
      </dsp:nvSpPr>
      <dsp:spPr>
        <a:xfrm>
          <a:off x="50" y="573439"/>
          <a:ext cx="4850541" cy="15548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dirty="0" smtClean="0"/>
            <a:t>Windows 2000, Windows XP, Windows 2007, Windows 2008.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smtClean="0"/>
            <a:t>Server shall be ZEON or above with 2 GB RAM or higher with minimum 20 GB Hard Disk space.</a:t>
          </a:r>
          <a:endParaRPr lang="en-US" sz="1800" kern="1200"/>
        </a:p>
      </dsp:txBody>
      <dsp:txXfrm>
        <a:off x="50" y="573439"/>
        <a:ext cx="4850541" cy="1554870"/>
      </dsp:txXfrm>
    </dsp:sp>
    <dsp:sp modelId="{375D4F9F-444B-4040-BBF4-455D35C90D35}">
      <dsp:nvSpPr>
        <dsp:cNvPr id="0" name=""/>
        <dsp:cNvSpPr/>
      </dsp:nvSpPr>
      <dsp:spPr>
        <a:xfrm>
          <a:off x="5529668" y="55039"/>
          <a:ext cx="4850541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/>
            <a:t>User Machine Configuration</a:t>
          </a:r>
          <a:endParaRPr lang="en-US" sz="1800" kern="1200"/>
        </a:p>
      </dsp:txBody>
      <dsp:txXfrm>
        <a:off x="5529668" y="55039"/>
        <a:ext cx="4850541" cy="518400"/>
      </dsp:txXfrm>
    </dsp:sp>
    <dsp:sp modelId="{AA5A2E21-2D54-4A7E-B84B-9BA61C4B525E}">
      <dsp:nvSpPr>
        <dsp:cNvPr id="0" name=""/>
        <dsp:cNvSpPr/>
      </dsp:nvSpPr>
      <dsp:spPr>
        <a:xfrm>
          <a:off x="5529668" y="573439"/>
          <a:ext cx="4850541" cy="15548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smtClean="0"/>
            <a:t>Any desktop, laptop or smart device have Internet browsing capabilities via Internet Explorer IE 9, Firefox or Chrome.</a:t>
          </a:r>
          <a:endParaRPr lang="en-US" sz="1800" kern="120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0" kern="1200" smtClean="0"/>
            <a:t>Adobe Acrobat (PDF) file reader version 9 or higher.</a:t>
          </a:r>
          <a:endParaRPr lang="en-US" sz="1800" kern="1200"/>
        </a:p>
      </dsp:txBody>
      <dsp:txXfrm>
        <a:off x="5529668" y="573439"/>
        <a:ext cx="4850541" cy="155487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9E17D-74FE-4C44-A724-F06EC53933C3}">
      <dsp:nvSpPr>
        <dsp:cNvPr id="0" name=""/>
        <dsp:cNvSpPr/>
      </dsp:nvSpPr>
      <dsp:spPr>
        <a:xfrm>
          <a:off x="119" y="259013"/>
          <a:ext cx="2487913" cy="14742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eHospital</a:t>
          </a:r>
          <a:r>
            <a:rPr lang="en-US" sz="1900" kern="1200" dirty="0" smtClean="0"/>
            <a:t> Software is a web based software can be installed on premise or on the cloud</a:t>
          </a:r>
          <a:endParaRPr lang="en-US" sz="1900" kern="1200" dirty="0"/>
        </a:p>
      </dsp:txBody>
      <dsp:txXfrm>
        <a:off x="119" y="259013"/>
        <a:ext cx="2487913" cy="1474253"/>
      </dsp:txXfrm>
    </dsp:sp>
    <dsp:sp modelId="{86AE613E-4FD3-49D9-A62E-00749F0A3C13}">
      <dsp:nvSpPr>
        <dsp:cNvPr id="0" name=""/>
        <dsp:cNvSpPr/>
      </dsp:nvSpPr>
      <dsp:spPr>
        <a:xfrm>
          <a:off x="2655463" y="259013"/>
          <a:ext cx="2487913" cy="14742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Uses </a:t>
          </a:r>
          <a:r>
            <a:rPr lang="en-US" sz="1900" kern="1200" dirty="0" smtClean="0"/>
            <a:t>SQL </a:t>
          </a:r>
          <a:r>
            <a:rPr lang="en-US" sz="1900" kern="1200" dirty="0" smtClean="0"/>
            <a:t>Server </a:t>
          </a:r>
          <a:r>
            <a:rPr lang="en-US" sz="1900" kern="1200" dirty="0" smtClean="0"/>
            <a:t>2014 Database </a:t>
          </a:r>
          <a:r>
            <a:rPr lang="en-US" sz="1900" kern="1200" dirty="0" smtClean="0"/>
            <a:t>(Free </a:t>
          </a:r>
          <a:r>
            <a:rPr lang="en-US" sz="1900" kern="1200" dirty="0" smtClean="0"/>
            <a:t>License for Express Version) </a:t>
          </a:r>
          <a:r>
            <a:rPr lang="en-US" sz="1900" kern="1200" dirty="0" smtClean="0"/>
            <a:t>and Microsoft IIS </a:t>
          </a:r>
          <a:endParaRPr lang="en-US" sz="1900" kern="1200" dirty="0"/>
        </a:p>
      </dsp:txBody>
      <dsp:txXfrm>
        <a:off x="2655463" y="259013"/>
        <a:ext cx="2487913" cy="1474253"/>
      </dsp:txXfrm>
    </dsp:sp>
    <dsp:sp modelId="{4410B541-13B9-45E3-9BAB-DF0FCF17F575}">
      <dsp:nvSpPr>
        <dsp:cNvPr id="0" name=""/>
        <dsp:cNvSpPr/>
      </dsp:nvSpPr>
      <dsp:spPr>
        <a:xfrm>
          <a:off x="5310807" y="259013"/>
          <a:ext cx="2487913" cy="14742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For Cloud installation a reliable high speed internet is recommended</a:t>
          </a:r>
          <a:endParaRPr lang="en-US" sz="1900" kern="1200" dirty="0"/>
        </a:p>
      </dsp:txBody>
      <dsp:txXfrm>
        <a:off x="5310807" y="259013"/>
        <a:ext cx="2487913" cy="1474253"/>
      </dsp:txXfrm>
    </dsp:sp>
    <dsp:sp modelId="{2BFD8046-5436-4876-892D-40EE6C9CEE96}">
      <dsp:nvSpPr>
        <dsp:cNvPr id="0" name=""/>
        <dsp:cNvSpPr/>
      </dsp:nvSpPr>
      <dsp:spPr>
        <a:xfrm>
          <a:off x="7966151" y="259013"/>
          <a:ext cx="2487913" cy="14742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For On-Premise installation a windows machine is needed</a:t>
          </a:r>
          <a:endParaRPr lang="en-US" sz="1900" kern="1200" dirty="0"/>
        </a:p>
      </dsp:txBody>
      <dsp:txXfrm>
        <a:off x="7966151" y="259013"/>
        <a:ext cx="2487913" cy="147425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B8165-5B59-453C-9B94-3C160BAADF61}">
      <dsp:nvSpPr>
        <dsp:cNvPr id="0" name=""/>
        <dsp:cNvSpPr/>
      </dsp:nvSpPr>
      <dsp:spPr>
        <a:xfrm>
          <a:off x="0" y="0"/>
          <a:ext cx="5782994" cy="8437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/>
            <a:t>Radiant Eye Hospital, Sri Lanka</a:t>
          </a:r>
          <a:endParaRPr lang="en-IN" sz="2300" kern="1200" dirty="0"/>
        </a:p>
      </dsp:txBody>
      <dsp:txXfrm>
        <a:off x="1240970" y="0"/>
        <a:ext cx="4542023" cy="843715"/>
      </dsp:txXfrm>
    </dsp:sp>
    <dsp:sp modelId="{421BB9A6-2CAD-431A-857F-586205F17C30}">
      <dsp:nvSpPr>
        <dsp:cNvPr id="0" name=""/>
        <dsp:cNvSpPr/>
      </dsp:nvSpPr>
      <dsp:spPr>
        <a:xfrm>
          <a:off x="84371" y="84371"/>
          <a:ext cx="1156598" cy="67497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A3A416-F9FC-4EB7-BB97-E0F78F2959AA}">
      <dsp:nvSpPr>
        <dsp:cNvPr id="0" name=""/>
        <dsp:cNvSpPr/>
      </dsp:nvSpPr>
      <dsp:spPr>
        <a:xfrm>
          <a:off x="0" y="928086"/>
          <a:ext cx="5782994" cy="8437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Sanjeevan</a:t>
          </a:r>
          <a:r>
            <a:rPr lang="en-US" sz="2300" kern="1200" dirty="0" smtClean="0"/>
            <a:t> Multispecialty Hospital, New Delhi, India</a:t>
          </a:r>
          <a:endParaRPr lang="en-IN" sz="2300" kern="1200" dirty="0"/>
        </a:p>
      </dsp:txBody>
      <dsp:txXfrm>
        <a:off x="1240970" y="928086"/>
        <a:ext cx="4542023" cy="843715"/>
      </dsp:txXfrm>
    </dsp:sp>
    <dsp:sp modelId="{CB61F5BF-7989-4ACE-A656-F6CA843317CF}">
      <dsp:nvSpPr>
        <dsp:cNvPr id="0" name=""/>
        <dsp:cNvSpPr/>
      </dsp:nvSpPr>
      <dsp:spPr>
        <a:xfrm>
          <a:off x="65721" y="984183"/>
          <a:ext cx="1193899" cy="73152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6E2DA-18C3-4057-8AA0-1CD553443B36}">
      <dsp:nvSpPr>
        <dsp:cNvPr id="0" name=""/>
        <dsp:cNvSpPr/>
      </dsp:nvSpPr>
      <dsp:spPr>
        <a:xfrm>
          <a:off x="0" y="1856173"/>
          <a:ext cx="5782994" cy="8437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/>
            <a:t>SDM Hospital, Kenya</a:t>
          </a:r>
          <a:endParaRPr lang="en-IN" sz="2300" kern="1200" dirty="0"/>
        </a:p>
      </dsp:txBody>
      <dsp:txXfrm>
        <a:off x="1240970" y="1856173"/>
        <a:ext cx="4542023" cy="843715"/>
      </dsp:txXfrm>
    </dsp:sp>
    <dsp:sp modelId="{5355FBEE-64F4-4185-B29E-4F53F05FCD01}">
      <dsp:nvSpPr>
        <dsp:cNvPr id="0" name=""/>
        <dsp:cNvSpPr/>
      </dsp:nvSpPr>
      <dsp:spPr>
        <a:xfrm>
          <a:off x="296908" y="1912270"/>
          <a:ext cx="731525" cy="73152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EAB57-037E-454D-A0A1-5CFDEA5E8F48}">
      <dsp:nvSpPr>
        <dsp:cNvPr id="0" name=""/>
        <dsp:cNvSpPr/>
      </dsp:nvSpPr>
      <dsp:spPr>
        <a:xfrm>
          <a:off x="0" y="2784259"/>
          <a:ext cx="5782994" cy="8437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Complia</a:t>
          </a:r>
          <a:r>
            <a:rPr lang="en-US" sz="2300" kern="1200" dirty="0" smtClean="0"/>
            <a:t> Health, USA and Canada</a:t>
          </a:r>
          <a:endParaRPr lang="en-IN" sz="2300" kern="1200" dirty="0"/>
        </a:p>
      </dsp:txBody>
      <dsp:txXfrm>
        <a:off x="1240970" y="2784259"/>
        <a:ext cx="4542023" cy="843715"/>
      </dsp:txXfrm>
    </dsp:sp>
    <dsp:sp modelId="{7322AD3D-A05D-4401-BF03-4A30FBDC3903}">
      <dsp:nvSpPr>
        <dsp:cNvPr id="0" name=""/>
        <dsp:cNvSpPr/>
      </dsp:nvSpPr>
      <dsp:spPr>
        <a:xfrm>
          <a:off x="84371" y="2868631"/>
          <a:ext cx="1156598" cy="67497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0AD8A7-B4A0-4840-B5D9-B752241A87ED}">
      <dsp:nvSpPr>
        <dsp:cNvPr id="0" name=""/>
        <dsp:cNvSpPr/>
      </dsp:nvSpPr>
      <dsp:spPr>
        <a:xfrm>
          <a:off x="0" y="3712346"/>
          <a:ext cx="5782994" cy="8437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Kisumu Specialist Hospital, Kenya</a:t>
          </a:r>
          <a:endParaRPr lang="en-IN" sz="2300" kern="1200" dirty="0"/>
        </a:p>
      </dsp:txBody>
      <dsp:txXfrm>
        <a:off x="1240970" y="3712346"/>
        <a:ext cx="4542023" cy="843715"/>
      </dsp:txXfrm>
    </dsp:sp>
    <dsp:sp modelId="{A870F01B-9273-47C3-980A-78485E5F15A0}">
      <dsp:nvSpPr>
        <dsp:cNvPr id="0" name=""/>
        <dsp:cNvSpPr/>
      </dsp:nvSpPr>
      <dsp:spPr>
        <a:xfrm>
          <a:off x="296908" y="3768443"/>
          <a:ext cx="731525" cy="73152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8686E0-3818-4DE6-A8DA-F8CE330ED04D}">
      <dsp:nvSpPr>
        <dsp:cNvPr id="0" name=""/>
        <dsp:cNvSpPr/>
      </dsp:nvSpPr>
      <dsp:spPr>
        <a:xfrm>
          <a:off x="5115826" y="1660750"/>
          <a:ext cx="2236805" cy="22370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E3AF6E5-BB73-49BF-A23C-9A74828599E3}">
      <dsp:nvSpPr>
        <dsp:cNvPr id="0" name=""/>
        <dsp:cNvSpPr/>
      </dsp:nvSpPr>
      <dsp:spPr>
        <a:xfrm>
          <a:off x="4490602" y="290007"/>
          <a:ext cx="3592950" cy="103041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solidFill>
                <a:schemeClr val="tx2"/>
              </a:solidFill>
            </a:rPr>
            <a:t>Developing USA/Canada/India Healthcare products and providing IT Services since 2008</a:t>
          </a:r>
          <a:endParaRPr lang="en-US" sz="1800" b="0" kern="1200" dirty="0">
            <a:solidFill>
              <a:schemeClr val="tx2"/>
            </a:solidFill>
          </a:endParaRPr>
        </a:p>
      </dsp:txBody>
      <dsp:txXfrm>
        <a:off x="4490602" y="290007"/>
        <a:ext cx="3592950" cy="1030414"/>
      </dsp:txXfrm>
    </dsp:sp>
    <dsp:sp modelId="{B739E585-645D-4EB9-9174-386767FADE9C}">
      <dsp:nvSpPr>
        <dsp:cNvPr id="0" name=""/>
        <dsp:cNvSpPr/>
      </dsp:nvSpPr>
      <dsp:spPr>
        <a:xfrm>
          <a:off x="5771955" y="1976218"/>
          <a:ext cx="2236805" cy="22370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2B532BB-9CA8-452D-8DA6-707A67A39878}">
      <dsp:nvSpPr>
        <dsp:cNvPr id="0" name=""/>
        <dsp:cNvSpPr/>
      </dsp:nvSpPr>
      <dsp:spPr>
        <a:xfrm>
          <a:off x="7896835" y="1217723"/>
          <a:ext cx="3198801" cy="150876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solidFill>
                <a:schemeClr val="tx2"/>
              </a:solidFill>
            </a:rPr>
            <a:t>Knowledgeable and experienced software engineers and managers are well-versed with healthcare software across the global market</a:t>
          </a:r>
          <a:endParaRPr lang="en-US" sz="1800" b="0" kern="1200" dirty="0">
            <a:solidFill>
              <a:schemeClr val="tx2"/>
            </a:solidFill>
          </a:endParaRPr>
        </a:p>
      </dsp:txBody>
      <dsp:txXfrm>
        <a:off x="7896835" y="1217723"/>
        <a:ext cx="3198801" cy="1508760"/>
      </dsp:txXfrm>
    </dsp:sp>
    <dsp:sp modelId="{D3A13BE2-6768-4270-AC39-B91819A13B74}">
      <dsp:nvSpPr>
        <dsp:cNvPr id="0" name=""/>
        <dsp:cNvSpPr/>
      </dsp:nvSpPr>
      <dsp:spPr>
        <a:xfrm>
          <a:off x="5933192" y="2686021"/>
          <a:ext cx="2236805" cy="22370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28FBB68-0F4E-4A2E-93B1-C53344ED7E0F}">
      <dsp:nvSpPr>
        <dsp:cNvPr id="0" name=""/>
        <dsp:cNvSpPr/>
      </dsp:nvSpPr>
      <dsp:spPr>
        <a:xfrm>
          <a:off x="8172349" y="2958895"/>
          <a:ext cx="3067175" cy="196976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solidFill>
                <a:schemeClr val="tx2"/>
              </a:solidFill>
            </a:rPr>
            <a:t>Multi-Channel 24x7 Technical Support, supplements a client’s internals support staff</a:t>
          </a:r>
          <a:endParaRPr lang="en-US" sz="1800" b="0" kern="1200" dirty="0">
            <a:solidFill>
              <a:schemeClr val="tx2"/>
            </a:solidFill>
          </a:endParaRPr>
        </a:p>
      </dsp:txBody>
      <dsp:txXfrm>
        <a:off x="8172349" y="2958895"/>
        <a:ext cx="3067175" cy="1969766"/>
      </dsp:txXfrm>
    </dsp:sp>
    <dsp:sp modelId="{2A86EA24-441B-46B8-8B13-0DA77BAB3FEA}">
      <dsp:nvSpPr>
        <dsp:cNvPr id="0" name=""/>
        <dsp:cNvSpPr/>
      </dsp:nvSpPr>
      <dsp:spPr>
        <a:xfrm>
          <a:off x="5479307" y="3255235"/>
          <a:ext cx="2236805" cy="22370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A135326-E24B-43FC-A953-D6CAB675ACEA}">
      <dsp:nvSpPr>
        <dsp:cNvPr id="0" name=""/>
        <dsp:cNvSpPr/>
      </dsp:nvSpPr>
      <dsp:spPr>
        <a:xfrm>
          <a:off x="7145657" y="5298233"/>
          <a:ext cx="3256555" cy="147447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solidFill>
                <a:schemeClr val="tx2"/>
              </a:solidFill>
            </a:rPr>
            <a:t>16+ years of USA Health Care Domain experience. 80+ years of collective health care domain experience</a:t>
          </a:r>
          <a:endParaRPr lang="en-US" sz="1800" b="0" kern="1200" dirty="0">
            <a:solidFill>
              <a:schemeClr val="tx2"/>
            </a:solidFill>
          </a:endParaRPr>
        </a:p>
      </dsp:txBody>
      <dsp:txXfrm>
        <a:off x="7145657" y="5298233"/>
        <a:ext cx="3256555" cy="1474470"/>
      </dsp:txXfrm>
    </dsp:sp>
    <dsp:sp modelId="{DE2E42A1-E5CC-46BF-90B8-0185C34CB2ED}">
      <dsp:nvSpPr>
        <dsp:cNvPr id="0" name=""/>
        <dsp:cNvSpPr/>
      </dsp:nvSpPr>
      <dsp:spPr>
        <a:xfrm>
          <a:off x="4752345" y="3255235"/>
          <a:ext cx="2236805" cy="22370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BA4888A-C0B5-41DE-926F-F8CB5E6CCCFD}">
      <dsp:nvSpPr>
        <dsp:cNvPr id="0" name=""/>
        <dsp:cNvSpPr/>
      </dsp:nvSpPr>
      <dsp:spPr>
        <a:xfrm>
          <a:off x="2099653" y="5298233"/>
          <a:ext cx="3189737" cy="147447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solidFill>
                <a:schemeClr val="tx2"/>
              </a:solidFill>
            </a:rPr>
            <a:t>40+ Health Care facilities running on Health Care Product developed by Adroit</a:t>
          </a:r>
          <a:endParaRPr lang="en-US" sz="1800" b="0" kern="1200" dirty="0">
            <a:solidFill>
              <a:schemeClr val="tx2"/>
            </a:solidFill>
          </a:endParaRPr>
        </a:p>
      </dsp:txBody>
      <dsp:txXfrm>
        <a:off x="2099653" y="5298233"/>
        <a:ext cx="3189737" cy="1474470"/>
      </dsp:txXfrm>
    </dsp:sp>
    <dsp:sp modelId="{E15484B1-C398-4C50-A193-18D3BDFD786D}">
      <dsp:nvSpPr>
        <dsp:cNvPr id="0" name=""/>
        <dsp:cNvSpPr/>
      </dsp:nvSpPr>
      <dsp:spPr>
        <a:xfrm>
          <a:off x="4298460" y="2686021"/>
          <a:ext cx="2236805" cy="22370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D84BEC3E-9866-4B90-BC4C-A1A067DA1A5D}">
      <dsp:nvSpPr>
        <dsp:cNvPr id="0" name=""/>
        <dsp:cNvSpPr/>
      </dsp:nvSpPr>
      <dsp:spPr>
        <a:xfrm>
          <a:off x="611288" y="2955116"/>
          <a:ext cx="3620093" cy="205732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solidFill>
                <a:schemeClr val="tx2"/>
              </a:solidFill>
            </a:rPr>
            <a:t>Timely delivery of all assigned projects. Financially strong to support uninterrupted product development while awaiting customers’ payments</a:t>
          </a:r>
          <a:endParaRPr lang="en-US" sz="1800" b="0" kern="1200" dirty="0">
            <a:solidFill>
              <a:schemeClr val="tx2"/>
            </a:solidFill>
          </a:endParaRPr>
        </a:p>
      </dsp:txBody>
      <dsp:txXfrm>
        <a:off x="611288" y="2955116"/>
        <a:ext cx="3620093" cy="2057326"/>
      </dsp:txXfrm>
    </dsp:sp>
    <dsp:sp modelId="{8ABA95FB-5058-45F2-B048-376FB118372C}">
      <dsp:nvSpPr>
        <dsp:cNvPr id="0" name=""/>
        <dsp:cNvSpPr/>
      </dsp:nvSpPr>
      <dsp:spPr>
        <a:xfrm>
          <a:off x="4459696" y="1976218"/>
          <a:ext cx="2236805" cy="22370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9C90FB0-8960-4FA5-988D-03BCFCE1F8A1}">
      <dsp:nvSpPr>
        <dsp:cNvPr id="0" name=""/>
        <dsp:cNvSpPr/>
      </dsp:nvSpPr>
      <dsp:spPr>
        <a:xfrm>
          <a:off x="1192788" y="1217723"/>
          <a:ext cx="3558865" cy="150876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solidFill>
                <a:schemeClr val="tx2"/>
              </a:solidFill>
            </a:rPr>
            <a:t>Software Installation Support, Hardware and Software Troubleshooting, Issue resolution and Ticket Management </a:t>
          </a:r>
          <a:endParaRPr lang="en-US" sz="1800" b="0" kern="1200" dirty="0">
            <a:solidFill>
              <a:schemeClr val="tx2"/>
            </a:solidFill>
          </a:endParaRPr>
        </a:p>
      </dsp:txBody>
      <dsp:txXfrm>
        <a:off x="1192788" y="1217723"/>
        <a:ext cx="3558865" cy="150876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69506-FA9A-40BD-A1F0-7F56FD04544A}">
      <dsp:nvSpPr>
        <dsp:cNvPr id="0" name=""/>
        <dsp:cNvSpPr/>
      </dsp:nvSpPr>
      <dsp:spPr>
        <a:xfrm>
          <a:off x="2852" y="1887"/>
          <a:ext cx="5840086" cy="8252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dirty="0" smtClean="0"/>
            <a:t>Adroit </a:t>
          </a:r>
          <a:r>
            <a:rPr lang="en-IN" sz="2000" b="1" kern="1200" dirty="0" err="1" smtClean="0"/>
            <a:t>Infosystems</a:t>
          </a:r>
          <a:r>
            <a:rPr lang="en-IN" sz="2000" b="1" kern="1200" dirty="0" smtClean="0"/>
            <a:t> </a:t>
          </a:r>
          <a:r>
            <a:rPr lang="en-IN" sz="2000" b="1" kern="1200" dirty="0" err="1" smtClean="0"/>
            <a:t>Pvt.</a:t>
          </a:r>
          <a:r>
            <a:rPr lang="en-IN" sz="2000" b="1" kern="1200" dirty="0" smtClean="0"/>
            <a:t> </a:t>
          </a:r>
          <a:r>
            <a:rPr lang="en-IN" sz="2000" b="1" kern="1200" smtClean="0"/>
            <a:t>Ltd.</a:t>
          </a:r>
          <a:endParaRPr lang="en-US" sz="2000" kern="1200" dirty="0"/>
        </a:p>
      </dsp:txBody>
      <dsp:txXfrm>
        <a:off x="43137" y="42172"/>
        <a:ext cx="5759516" cy="744664"/>
      </dsp:txXfrm>
    </dsp:sp>
    <dsp:sp modelId="{A746E27A-A416-49A6-A4DF-442EA36A5431}">
      <dsp:nvSpPr>
        <dsp:cNvPr id="0" name=""/>
        <dsp:cNvSpPr/>
      </dsp:nvSpPr>
      <dsp:spPr>
        <a:xfrm>
          <a:off x="2852" y="868383"/>
          <a:ext cx="5840086" cy="8252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smtClean="0"/>
            <a:t>E-175, Sector 63, Noida – 201307, India</a:t>
          </a:r>
          <a:endParaRPr lang="en-US" sz="2000" kern="1200"/>
        </a:p>
      </dsp:txBody>
      <dsp:txXfrm>
        <a:off x="43137" y="908668"/>
        <a:ext cx="5759516" cy="744664"/>
      </dsp:txXfrm>
    </dsp:sp>
    <dsp:sp modelId="{822D112A-D1D6-48B2-BB16-D7A5D5718B8D}">
      <dsp:nvSpPr>
        <dsp:cNvPr id="0" name=""/>
        <dsp:cNvSpPr/>
      </dsp:nvSpPr>
      <dsp:spPr>
        <a:xfrm>
          <a:off x="2852" y="1734878"/>
          <a:ext cx="5840086" cy="8252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Phone: + 91-120 4118430 India, +1-801 302 </a:t>
          </a:r>
          <a:r>
            <a:rPr lang="en-IN" sz="2000" kern="1200" smtClean="0"/>
            <a:t>9179 USA</a:t>
          </a:r>
          <a:endParaRPr lang="en-US" sz="2000" kern="1200" dirty="0"/>
        </a:p>
      </dsp:txBody>
      <dsp:txXfrm>
        <a:off x="43137" y="1775163"/>
        <a:ext cx="5759516" cy="744664"/>
      </dsp:txXfrm>
    </dsp:sp>
    <dsp:sp modelId="{51908C7B-5817-402B-A23F-2C62901BA367}">
      <dsp:nvSpPr>
        <dsp:cNvPr id="0" name=""/>
        <dsp:cNvSpPr/>
      </dsp:nvSpPr>
      <dsp:spPr>
        <a:xfrm>
          <a:off x="2852" y="2601374"/>
          <a:ext cx="5840086" cy="8252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smtClean="0"/>
            <a:t>Email: </a:t>
          </a:r>
          <a:r>
            <a:rPr lang="en-IN" sz="2000" kern="1200" smtClean="0">
              <a:hlinkClick xmlns:r="http://schemas.openxmlformats.org/officeDocument/2006/relationships" r:id="rId1"/>
            </a:rPr>
            <a:t>sales@adroitinfosystems.com</a:t>
          </a:r>
          <a:endParaRPr lang="en-US" sz="2000" kern="1200"/>
        </a:p>
      </dsp:txBody>
      <dsp:txXfrm>
        <a:off x="43137" y="2641659"/>
        <a:ext cx="5759516" cy="744664"/>
      </dsp:txXfrm>
    </dsp:sp>
    <dsp:sp modelId="{CFA462A4-D4B7-46D6-9F77-D9845E46A4A6}">
      <dsp:nvSpPr>
        <dsp:cNvPr id="0" name=""/>
        <dsp:cNvSpPr/>
      </dsp:nvSpPr>
      <dsp:spPr>
        <a:xfrm>
          <a:off x="2852" y="3467870"/>
          <a:ext cx="5840086" cy="8252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Website:  </a:t>
          </a:r>
          <a:r>
            <a:rPr lang="en-IN" sz="2000" kern="1200" dirty="0" smtClean="0">
              <a:hlinkClick xmlns:r="http://schemas.openxmlformats.org/officeDocument/2006/relationships" r:id="rId2"/>
            </a:rPr>
            <a:t>www.adroitinfosystems.com</a:t>
          </a:r>
          <a:endParaRPr lang="en-US" sz="2000" kern="1200" dirty="0"/>
        </a:p>
      </dsp:txBody>
      <dsp:txXfrm>
        <a:off x="43137" y="3508155"/>
        <a:ext cx="5759516" cy="7446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026CE-1D4C-4799-BFF4-7B5EE3098836}">
      <dsp:nvSpPr>
        <dsp:cNvPr id="0" name=""/>
        <dsp:cNvSpPr/>
      </dsp:nvSpPr>
      <dsp:spPr>
        <a:xfrm>
          <a:off x="2324099" y="0"/>
          <a:ext cx="5691116" cy="5691116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15C9B3-A4A3-475C-B1D8-E0FCE077ACAD}">
      <dsp:nvSpPr>
        <dsp:cNvPr id="0" name=""/>
        <dsp:cNvSpPr/>
      </dsp:nvSpPr>
      <dsp:spPr>
        <a:xfrm>
          <a:off x="2560068" y="554306"/>
          <a:ext cx="2528605" cy="2219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 comprehensive, integrated a hospital management software designed to manage all the aspects of a hospital operations.</a:t>
          </a:r>
          <a:endParaRPr lang="en-US" sz="1800" kern="1200" dirty="0"/>
        </a:p>
      </dsp:txBody>
      <dsp:txXfrm>
        <a:off x="2668417" y="662655"/>
        <a:ext cx="2311907" cy="2002837"/>
      </dsp:txXfrm>
    </dsp:sp>
    <dsp:sp modelId="{EF4B8559-C727-4988-B8DA-6C40C10AFA4F}">
      <dsp:nvSpPr>
        <dsp:cNvPr id="0" name=""/>
        <dsp:cNvSpPr/>
      </dsp:nvSpPr>
      <dsp:spPr>
        <a:xfrm>
          <a:off x="5218835" y="554306"/>
          <a:ext cx="2528605" cy="2219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 smtClean="0"/>
            <a:t>Web based solution that supports both Cloud based or On-Premise Installation.</a:t>
          </a:r>
          <a:endParaRPr lang="en-US" sz="1800" kern="1200" dirty="0"/>
        </a:p>
      </dsp:txBody>
      <dsp:txXfrm>
        <a:off x="5327184" y="662655"/>
        <a:ext cx="2311907" cy="2002837"/>
      </dsp:txXfrm>
    </dsp:sp>
    <dsp:sp modelId="{D651C49A-2B37-4DF1-B670-8693F16CF308}">
      <dsp:nvSpPr>
        <dsp:cNvPr id="0" name=""/>
        <dsp:cNvSpPr/>
      </dsp:nvSpPr>
      <dsp:spPr>
        <a:xfrm>
          <a:off x="2560068" y="2944575"/>
          <a:ext cx="2528605" cy="2219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Data security, HIPAA   compliant, Technologically Advanced</a:t>
          </a:r>
          <a:endParaRPr lang="en-US" sz="1800" kern="1200" dirty="0"/>
        </a:p>
      </dsp:txBody>
      <dsp:txXfrm>
        <a:off x="2668417" y="3052924"/>
        <a:ext cx="2311907" cy="2002837"/>
      </dsp:txXfrm>
    </dsp:sp>
    <dsp:sp modelId="{989A4230-3CA8-4F1E-A0A3-5E256D204388}">
      <dsp:nvSpPr>
        <dsp:cNvPr id="0" name=""/>
        <dsp:cNvSpPr/>
      </dsp:nvSpPr>
      <dsp:spPr>
        <a:xfrm>
          <a:off x="5218835" y="2944575"/>
          <a:ext cx="2528605" cy="2219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Easy access from smart phone, tablets, laptops</a:t>
          </a:r>
          <a:endParaRPr lang="en-US" sz="1800" kern="1200" dirty="0"/>
        </a:p>
      </dsp:txBody>
      <dsp:txXfrm>
        <a:off x="5327184" y="3052924"/>
        <a:ext cx="2311907" cy="20028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0464C-2546-4A4B-BE33-7F8E43C90CFC}">
      <dsp:nvSpPr>
        <dsp:cNvPr id="0" name=""/>
        <dsp:cNvSpPr/>
      </dsp:nvSpPr>
      <dsp:spPr>
        <a:xfrm rot="10800000">
          <a:off x="648827" y="0"/>
          <a:ext cx="10405858" cy="7278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0951" tIns="76200" rIns="14224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n-lt"/>
              <a:cs typeface="Arial" panose="020B0604020202020204" pitchFamily="34" charset="0"/>
            </a:rPr>
            <a:t>Easy accessible EMR and EHR for better patient care. Internet-based access patient records improves the quality of care even if caregivers are at remote locations.</a:t>
          </a:r>
          <a:endParaRPr lang="en-IN" sz="2000" kern="1200" dirty="0">
            <a:latin typeface="+mn-lt"/>
            <a:cs typeface="Arial" panose="020B0604020202020204" pitchFamily="34" charset="0"/>
          </a:endParaRPr>
        </a:p>
      </dsp:txBody>
      <dsp:txXfrm rot="10800000">
        <a:off x="830783" y="0"/>
        <a:ext cx="10223902" cy="727825"/>
      </dsp:txXfrm>
    </dsp:sp>
    <dsp:sp modelId="{A1DD3B78-234F-4824-9CD0-E34EB41A4BA9}">
      <dsp:nvSpPr>
        <dsp:cNvPr id="0" name=""/>
        <dsp:cNvSpPr/>
      </dsp:nvSpPr>
      <dsp:spPr>
        <a:xfrm>
          <a:off x="136084" y="17181"/>
          <a:ext cx="807631" cy="7278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7D29F5BB-7A1E-482D-980E-D3B19C4DB913}">
      <dsp:nvSpPr>
        <dsp:cNvPr id="0" name=""/>
        <dsp:cNvSpPr/>
      </dsp:nvSpPr>
      <dsp:spPr>
        <a:xfrm rot="10800000">
          <a:off x="648827" y="905236"/>
          <a:ext cx="10405858" cy="7278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0951" tIns="76200" rIns="14224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latin typeface="+mn-lt"/>
              <a:cs typeface="Arial" panose="020B0604020202020204" pitchFamily="34" charset="0"/>
            </a:rPr>
            <a:t>It helps as a decision support system for the hospital authorities for developing comprehensive health care policies.</a:t>
          </a:r>
          <a:endParaRPr lang="en-IN" sz="2000" kern="1200" dirty="0">
            <a:latin typeface="+mn-lt"/>
            <a:cs typeface="Arial" panose="020B0604020202020204" pitchFamily="34" charset="0"/>
          </a:endParaRPr>
        </a:p>
      </dsp:txBody>
      <dsp:txXfrm rot="10800000">
        <a:off x="830783" y="905236"/>
        <a:ext cx="10223902" cy="727825"/>
      </dsp:txXfrm>
    </dsp:sp>
    <dsp:sp modelId="{634D00D8-CDBB-42C0-A3CC-7B1D9E4DDEFE}">
      <dsp:nvSpPr>
        <dsp:cNvPr id="0" name=""/>
        <dsp:cNvSpPr/>
      </dsp:nvSpPr>
      <dsp:spPr>
        <a:xfrm>
          <a:off x="136084" y="962268"/>
          <a:ext cx="807631" cy="7278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F34F516-2275-49E3-AEEB-D7581C2F4CCC}">
      <dsp:nvSpPr>
        <dsp:cNvPr id="0" name=""/>
        <dsp:cNvSpPr/>
      </dsp:nvSpPr>
      <dsp:spPr>
        <a:xfrm rot="10800000">
          <a:off x="648827" y="1850322"/>
          <a:ext cx="10405858" cy="7278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0951" tIns="76200" rIns="14224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latin typeface="+mn-lt"/>
              <a:cs typeface="Arial" panose="020B0604020202020204" pitchFamily="34" charset="0"/>
            </a:rPr>
            <a:t>Efficient and accurate administration of finance, diet of patient, engineering, and distribution of medical aid. It helps to view a broad picture of hospital growth.</a:t>
          </a:r>
          <a:endParaRPr lang="en-IN" sz="2000" kern="1200" dirty="0">
            <a:latin typeface="+mn-lt"/>
            <a:cs typeface="Arial" panose="020B0604020202020204" pitchFamily="34" charset="0"/>
          </a:endParaRPr>
        </a:p>
      </dsp:txBody>
      <dsp:txXfrm rot="10800000">
        <a:off x="830783" y="1850322"/>
        <a:ext cx="10223902" cy="727825"/>
      </dsp:txXfrm>
    </dsp:sp>
    <dsp:sp modelId="{DED1CF5C-AFB1-4956-8795-A39CA3938569}">
      <dsp:nvSpPr>
        <dsp:cNvPr id="0" name=""/>
        <dsp:cNvSpPr/>
      </dsp:nvSpPr>
      <dsp:spPr>
        <a:xfrm>
          <a:off x="136084" y="1907355"/>
          <a:ext cx="807631" cy="7278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FEAB64C-2E0D-42D4-AE23-876CCA1560E0}">
      <dsp:nvSpPr>
        <dsp:cNvPr id="0" name=""/>
        <dsp:cNvSpPr/>
      </dsp:nvSpPr>
      <dsp:spPr>
        <a:xfrm rot="10800000">
          <a:off x="648827" y="2795409"/>
          <a:ext cx="10405858" cy="7278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0951" tIns="76200" rIns="14224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latin typeface="+mn-lt"/>
              <a:cs typeface="Arial" panose="020B0604020202020204" pitchFamily="34" charset="0"/>
            </a:rPr>
            <a:t>Improved monitoring of drug usage, and study of effectiveness. This leads to the reduction of adverse drug interactions while promoting more appropriate pharmaceutical utilization.</a:t>
          </a:r>
          <a:endParaRPr lang="en-IN" sz="2000" kern="1200" dirty="0">
            <a:latin typeface="+mn-lt"/>
            <a:cs typeface="Arial" panose="020B0604020202020204" pitchFamily="34" charset="0"/>
          </a:endParaRPr>
        </a:p>
      </dsp:txBody>
      <dsp:txXfrm rot="10800000">
        <a:off x="830783" y="2795409"/>
        <a:ext cx="10223902" cy="727825"/>
      </dsp:txXfrm>
    </dsp:sp>
    <dsp:sp modelId="{D2AD8F4C-23EE-4DAA-806E-046143D7E4EE}">
      <dsp:nvSpPr>
        <dsp:cNvPr id="0" name=""/>
        <dsp:cNvSpPr/>
      </dsp:nvSpPr>
      <dsp:spPr>
        <a:xfrm>
          <a:off x="136084" y="2852441"/>
          <a:ext cx="807631" cy="7278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11A9B7E-D3A7-433C-8A9D-1A182655A41F}">
      <dsp:nvSpPr>
        <dsp:cNvPr id="0" name=""/>
        <dsp:cNvSpPr/>
      </dsp:nvSpPr>
      <dsp:spPr>
        <a:xfrm rot="10800000">
          <a:off x="648827" y="3740495"/>
          <a:ext cx="10405858" cy="7278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0951" tIns="76200" rIns="14224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latin typeface="+mn-lt"/>
              <a:cs typeface="Arial" panose="020B0604020202020204" pitchFamily="34" charset="0"/>
            </a:rPr>
            <a:t>Enhances information integrity, reduces transcription errors, and reduces duplication of information entries.</a:t>
          </a:r>
          <a:endParaRPr lang="en-IN" sz="2000" kern="1200" dirty="0">
            <a:latin typeface="+mn-lt"/>
            <a:cs typeface="Arial" panose="020B0604020202020204" pitchFamily="34" charset="0"/>
          </a:endParaRPr>
        </a:p>
      </dsp:txBody>
      <dsp:txXfrm rot="10800000">
        <a:off x="830783" y="3740495"/>
        <a:ext cx="10223902" cy="727825"/>
      </dsp:txXfrm>
    </dsp:sp>
    <dsp:sp modelId="{318BF101-ED6D-439E-9AB9-0C22A3664076}">
      <dsp:nvSpPr>
        <dsp:cNvPr id="0" name=""/>
        <dsp:cNvSpPr/>
      </dsp:nvSpPr>
      <dsp:spPr>
        <a:xfrm>
          <a:off x="136084" y="3797528"/>
          <a:ext cx="807631" cy="7278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57A0E82-8714-458E-A270-F005C62ACDDF}">
      <dsp:nvSpPr>
        <dsp:cNvPr id="0" name=""/>
        <dsp:cNvSpPr/>
      </dsp:nvSpPr>
      <dsp:spPr>
        <a:xfrm rot="10800000">
          <a:off x="648827" y="4685582"/>
          <a:ext cx="10405858" cy="727825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20951" tIns="76200" rIns="14224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>
              <a:latin typeface="+mn-lt"/>
              <a:cs typeface="Arial" panose="020B0604020202020204" pitchFamily="34" charset="0"/>
            </a:rPr>
            <a:t>Hospital software is easy to use and eliminates error caused by handwriting. </a:t>
          </a:r>
          <a:endParaRPr lang="en-IN" sz="2000" kern="1200" dirty="0">
            <a:latin typeface="+mn-lt"/>
            <a:cs typeface="Arial" panose="020B0604020202020204" pitchFamily="34" charset="0"/>
          </a:endParaRPr>
        </a:p>
      </dsp:txBody>
      <dsp:txXfrm rot="10800000">
        <a:off x="830783" y="4685582"/>
        <a:ext cx="10223902" cy="727825"/>
      </dsp:txXfrm>
    </dsp:sp>
    <dsp:sp modelId="{805D5205-9243-4645-A4F0-ECAFE1175FFF}">
      <dsp:nvSpPr>
        <dsp:cNvPr id="0" name=""/>
        <dsp:cNvSpPr/>
      </dsp:nvSpPr>
      <dsp:spPr>
        <a:xfrm>
          <a:off x="136084" y="4731280"/>
          <a:ext cx="807631" cy="72782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FDEB7-84F5-403F-BF87-453C36F15B58}">
      <dsp:nvSpPr>
        <dsp:cNvPr id="0" name=""/>
        <dsp:cNvSpPr/>
      </dsp:nvSpPr>
      <dsp:spPr>
        <a:xfrm>
          <a:off x="-4473728" y="-686174"/>
          <a:ext cx="5330342" cy="5330342"/>
        </a:xfrm>
        <a:prstGeom prst="blockArc">
          <a:avLst>
            <a:gd name="adj1" fmla="val 18900000"/>
            <a:gd name="adj2" fmla="val 2700000"/>
            <a:gd name="adj3" fmla="val 40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FB16B9-DD95-40F9-B7C2-0BCC28065609}">
      <dsp:nvSpPr>
        <dsp:cNvPr id="0" name=""/>
        <dsp:cNvSpPr/>
      </dsp:nvSpPr>
      <dsp:spPr>
        <a:xfrm>
          <a:off x="277653" y="179930"/>
          <a:ext cx="5100432" cy="3597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5514" tIns="50800" rIns="5080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smtClean="0">
              <a:solidFill>
                <a:schemeClr val="bg1"/>
              </a:solidFill>
            </a:rPr>
            <a:t>Appointments</a:t>
          </a:r>
          <a:endParaRPr lang="en-IN" sz="2000" b="0" kern="1200">
            <a:solidFill>
              <a:schemeClr val="bg1"/>
            </a:solidFill>
          </a:endParaRPr>
        </a:p>
      </dsp:txBody>
      <dsp:txXfrm>
        <a:off x="277653" y="179930"/>
        <a:ext cx="5100432" cy="359702"/>
      </dsp:txXfrm>
    </dsp:sp>
    <dsp:sp modelId="{242611B6-CDDB-469F-A9FE-14AA1F783399}">
      <dsp:nvSpPr>
        <dsp:cNvPr id="0" name=""/>
        <dsp:cNvSpPr/>
      </dsp:nvSpPr>
      <dsp:spPr>
        <a:xfrm>
          <a:off x="52839" y="134967"/>
          <a:ext cx="449628" cy="44962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1033946-81A9-47C3-B00D-52D771D2798B}">
      <dsp:nvSpPr>
        <dsp:cNvPr id="0" name=""/>
        <dsp:cNvSpPr/>
      </dsp:nvSpPr>
      <dsp:spPr>
        <a:xfrm>
          <a:off x="603396" y="719800"/>
          <a:ext cx="4774689" cy="3597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5514" tIns="50800" rIns="5080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</a:rPr>
            <a:t>Appointment List</a:t>
          </a:r>
          <a:endParaRPr lang="en-IN" sz="2000" b="0" kern="1200" dirty="0">
            <a:solidFill>
              <a:schemeClr val="bg1"/>
            </a:solidFill>
          </a:endParaRPr>
        </a:p>
      </dsp:txBody>
      <dsp:txXfrm>
        <a:off x="603396" y="719800"/>
        <a:ext cx="4774689" cy="359702"/>
      </dsp:txXfrm>
    </dsp:sp>
    <dsp:sp modelId="{A22E96C8-1998-4D3A-A5B8-467ED791137F}">
      <dsp:nvSpPr>
        <dsp:cNvPr id="0" name=""/>
        <dsp:cNvSpPr/>
      </dsp:nvSpPr>
      <dsp:spPr>
        <a:xfrm>
          <a:off x="378582" y="674837"/>
          <a:ext cx="449628" cy="44962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AABE9BE-38A3-43D0-B13E-90072E3466A7}">
      <dsp:nvSpPr>
        <dsp:cNvPr id="0" name=""/>
        <dsp:cNvSpPr/>
      </dsp:nvSpPr>
      <dsp:spPr>
        <a:xfrm>
          <a:off x="781901" y="1259275"/>
          <a:ext cx="4596184" cy="3597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5514" tIns="50800" rIns="5080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</a:rPr>
            <a:t>Doctor Availability </a:t>
          </a:r>
          <a:endParaRPr lang="en-IN" sz="2000" b="0" kern="1200" dirty="0">
            <a:solidFill>
              <a:schemeClr val="bg1"/>
            </a:solidFill>
          </a:endParaRPr>
        </a:p>
      </dsp:txBody>
      <dsp:txXfrm>
        <a:off x="781901" y="1259275"/>
        <a:ext cx="4596184" cy="359702"/>
      </dsp:txXfrm>
    </dsp:sp>
    <dsp:sp modelId="{840B2429-80E8-46E3-832C-DA8E094281C7}">
      <dsp:nvSpPr>
        <dsp:cNvPr id="0" name=""/>
        <dsp:cNvSpPr/>
      </dsp:nvSpPr>
      <dsp:spPr>
        <a:xfrm>
          <a:off x="557087" y="1214312"/>
          <a:ext cx="449628" cy="44962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D78C30E-8EFA-4983-92F4-F035509AF93D}">
      <dsp:nvSpPr>
        <dsp:cNvPr id="0" name=""/>
        <dsp:cNvSpPr/>
      </dsp:nvSpPr>
      <dsp:spPr>
        <a:xfrm>
          <a:off x="838896" y="1799145"/>
          <a:ext cx="4539189" cy="3597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5514" tIns="50800" rIns="5080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</a:rPr>
            <a:t>Doctor leave</a:t>
          </a:r>
          <a:endParaRPr lang="en-IN" sz="2000" b="0" kern="1200" dirty="0">
            <a:solidFill>
              <a:schemeClr val="bg1"/>
            </a:solidFill>
          </a:endParaRPr>
        </a:p>
      </dsp:txBody>
      <dsp:txXfrm>
        <a:off x="838896" y="1799145"/>
        <a:ext cx="4539189" cy="359702"/>
      </dsp:txXfrm>
    </dsp:sp>
    <dsp:sp modelId="{F018802C-7601-4A8D-9AFD-D6C0A0165E07}">
      <dsp:nvSpPr>
        <dsp:cNvPr id="0" name=""/>
        <dsp:cNvSpPr/>
      </dsp:nvSpPr>
      <dsp:spPr>
        <a:xfrm>
          <a:off x="614082" y="1754182"/>
          <a:ext cx="449628" cy="44962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854E924-1B2A-4F10-BD2E-4AFBBA5EA991}">
      <dsp:nvSpPr>
        <dsp:cNvPr id="0" name=""/>
        <dsp:cNvSpPr/>
      </dsp:nvSpPr>
      <dsp:spPr>
        <a:xfrm>
          <a:off x="781901" y="2339015"/>
          <a:ext cx="4596184" cy="3597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5514" tIns="50800" rIns="5080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</a:rPr>
            <a:t>Hospital Tariff</a:t>
          </a:r>
          <a:endParaRPr lang="en-IN" sz="2000" b="0" kern="1200" dirty="0">
            <a:solidFill>
              <a:schemeClr val="bg1"/>
            </a:solidFill>
          </a:endParaRPr>
        </a:p>
      </dsp:txBody>
      <dsp:txXfrm>
        <a:off x="781901" y="2339015"/>
        <a:ext cx="4596184" cy="359702"/>
      </dsp:txXfrm>
    </dsp:sp>
    <dsp:sp modelId="{4C847CF6-0D9B-493F-BC8E-81D064BE0C41}">
      <dsp:nvSpPr>
        <dsp:cNvPr id="0" name=""/>
        <dsp:cNvSpPr/>
      </dsp:nvSpPr>
      <dsp:spPr>
        <a:xfrm>
          <a:off x="557087" y="2294052"/>
          <a:ext cx="449628" cy="44962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165F74A-3EF0-45A7-AEBC-C9928C566569}">
      <dsp:nvSpPr>
        <dsp:cNvPr id="0" name=""/>
        <dsp:cNvSpPr/>
      </dsp:nvSpPr>
      <dsp:spPr>
        <a:xfrm>
          <a:off x="603396" y="2878489"/>
          <a:ext cx="4774689" cy="3597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5514" tIns="50800" rIns="5080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</a:rPr>
            <a:t>Machine Appointment</a:t>
          </a:r>
          <a:endParaRPr lang="en-IN" sz="2000" b="0" kern="1200" dirty="0">
            <a:solidFill>
              <a:schemeClr val="bg1"/>
            </a:solidFill>
          </a:endParaRPr>
        </a:p>
      </dsp:txBody>
      <dsp:txXfrm>
        <a:off x="603396" y="2878489"/>
        <a:ext cx="4774689" cy="359702"/>
      </dsp:txXfrm>
    </dsp:sp>
    <dsp:sp modelId="{F54ADDA2-7B5F-4454-B929-4052152158DF}">
      <dsp:nvSpPr>
        <dsp:cNvPr id="0" name=""/>
        <dsp:cNvSpPr/>
      </dsp:nvSpPr>
      <dsp:spPr>
        <a:xfrm>
          <a:off x="378582" y="2833527"/>
          <a:ext cx="449628" cy="44962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A99C386-EEBD-44D7-AC9F-7266F3790B8C}">
      <dsp:nvSpPr>
        <dsp:cNvPr id="0" name=""/>
        <dsp:cNvSpPr/>
      </dsp:nvSpPr>
      <dsp:spPr>
        <a:xfrm>
          <a:off x="277653" y="3418360"/>
          <a:ext cx="5100432" cy="35970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85514" tIns="50800" rIns="5080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>
              <a:solidFill>
                <a:schemeClr val="bg1"/>
              </a:solidFill>
            </a:rPr>
            <a:t>Machine List</a:t>
          </a:r>
          <a:endParaRPr lang="en-IN" sz="2000" b="0" kern="1200" dirty="0">
            <a:solidFill>
              <a:schemeClr val="bg1"/>
            </a:solidFill>
          </a:endParaRPr>
        </a:p>
      </dsp:txBody>
      <dsp:txXfrm>
        <a:off x="277653" y="3418360"/>
        <a:ext cx="5100432" cy="359702"/>
      </dsp:txXfrm>
    </dsp:sp>
    <dsp:sp modelId="{70E31E3E-9B7D-47C7-8633-CA83CD17BB8E}">
      <dsp:nvSpPr>
        <dsp:cNvPr id="0" name=""/>
        <dsp:cNvSpPr/>
      </dsp:nvSpPr>
      <dsp:spPr>
        <a:xfrm>
          <a:off x="52839" y="3373397"/>
          <a:ext cx="449628" cy="44962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11E2AC-2E2A-44E2-8F82-330148BA4355}">
      <dsp:nvSpPr>
        <dsp:cNvPr id="0" name=""/>
        <dsp:cNvSpPr/>
      </dsp:nvSpPr>
      <dsp:spPr>
        <a:xfrm>
          <a:off x="-4218759" y="-647328"/>
          <a:ext cx="5026802" cy="5026802"/>
        </a:xfrm>
        <a:prstGeom prst="blockArc">
          <a:avLst>
            <a:gd name="adj1" fmla="val 18900000"/>
            <a:gd name="adj2" fmla="val 2700000"/>
            <a:gd name="adj3" fmla="val 43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199183-8420-48B5-9701-DCE7B8B882D2}">
      <dsp:nvSpPr>
        <dsp:cNvPr id="0" name=""/>
        <dsp:cNvSpPr/>
      </dsp:nvSpPr>
      <dsp:spPr>
        <a:xfrm>
          <a:off x="261809" y="169663"/>
          <a:ext cx="5232517" cy="339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222" tIns="50800" rIns="5080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/>
            <a:t>Patient Registration </a:t>
          </a:r>
          <a:endParaRPr lang="en-IN" sz="2000" b="0" kern="1200" dirty="0"/>
        </a:p>
      </dsp:txBody>
      <dsp:txXfrm>
        <a:off x="261809" y="169663"/>
        <a:ext cx="5232517" cy="339177"/>
      </dsp:txXfrm>
    </dsp:sp>
    <dsp:sp modelId="{E31FD78B-C346-4BB6-88CD-237FA90B3DFD}">
      <dsp:nvSpPr>
        <dsp:cNvPr id="0" name=""/>
        <dsp:cNvSpPr/>
      </dsp:nvSpPr>
      <dsp:spPr>
        <a:xfrm>
          <a:off x="49824" y="127266"/>
          <a:ext cx="423971" cy="4239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63FB38-ECF7-4EBF-8693-9F42E4C6BCF8}">
      <dsp:nvSpPr>
        <dsp:cNvPr id="0" name=""/>
        <dsp:cNvSpPr/>
      </dsp:nvSpPr>
      <dsp:spPr>
        <a:xfrm>
          <a:off x="568965" y="678727"/>
          <a:ext cx="4925362" cy="339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222" tIns="50800" rIns="5080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dirty="0" smtClean="0"/>
            <a:t>Patient Search</a:t>
          </a:r>
          <a:endParaRPr lang="en-IN" sz="2000" b="0" kern="1200" dirty="0"/>
        </a:p>
      </dsp:txBody>
      <dsp:txXfrm>
        <a:off x="568965" y="678727"/>
        <a:ext cx="4925362" cy="339177"/>
      </dsp:txXfrm>
    </dsp:sp>
    <dsp:sp modelId="{1942F4EB-7D18-48D9-A217-C87ADD1A90F9}">
      <dsp:nvSpPr>
        <dsp:cNvPr id="0" name=""/>
        <dsp:cNvSpPr/>
      </dsp:nvSpPr>
      <dsp:spPr>
        <a:xfrm>
          <a:off x="356979" y="636330"/>
          <a:ext cx="423971" cy="4239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6E11D2-D812-4D3B-91F9-ECE574471EAE}">
      <dsp:nvSpPr>
        <dsp:cNvPr id="0" name=""/>
        <dsp:cNvSpPr/>
      </dsp:nvSpPr>
      <dsp:spPr>
        <a:xfrm>
          <a:off x="737285" y="1187419"/>
          <a:ext cx="4757042" cy="339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222" tIns="50800" rIns="5080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smtClean="0"/>
            <a:t>OPD Billing</a:t>
          </a:r>
          <a:endParaRPr lang="en-IN" sz="2000" b="0" kern="1200"/>
        </a:p>
      </dsp:txBody>
      <dsp:txXfrm>
        <a:off x="737285" y="1187419"/>
        <a:ext cx="4757042" cy="339177"/>
      </dsp:txXfrm>
    </dsp:sp>
    <dsp:sp modelId="{FB01CF5D-6D43-4088-A844-BCA8E0D7B5A2}">
      <dsp:nvSpPr>
        <dsp:cNvPr id="0" name=""/>
        <dsp:cNvSpPr/>
      </dsp:nvSpPr>
      <dsp:spPr>
        <a:xfrm>
          <a:off x="525299" y="1145022"/>
          <a:ext cx="423971" cy="4239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E31519-93F6-4CE5-8F9F-D808C547C134}">
      <dsp:nvSpPr>
        <dsp:cNvPr id="0" name=""/>
        <dsp:cNvSpPr/>
      </dsp:nvSpPr>
      <dsp:spPr>
        <a:xfrm>
          <a:off x="791028" y="1696483"/>
          <a:ext cx="4703299" cy="339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222" tIns="50800" rIns="5080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smtClean="0"/>
            <a:t>OPD Refund</a:t>
          </a:r>
          <a:endParaRPr lang="en-IN" sz="2000" b="0" kern="1200"/>
        </a:p>
      </dsp:txBody>
      <dsp:txXfrm>
        <a:off x="791028" y="1696483"/>
        <a:ext cx="4703299" cy="339177"/>
      </dsp:txXfrm>
    </dsp:sp>
    <dsp:sp modelId="{FE0B2E0F-9B64-4B10-A9FB-7011F37F9BF2}">
      <dsp:nvSpPr>
        <dsp:cNvPr id="0" name=""/>
        <dsp:cNvSpPr/>
      </dsp:nvSpPr>
      <dsp:spPr>
        <a:xfrm>
          <a:off x="579042" y="1654086"/>
          <a:ext cx="423971" cy="4239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D27DA8-7632-4D1A-9027-096259A36A73}">
      <dsp:nvSpPr>
        <dsp:cNvPr id="0" name=""/>
        <dsp:cNvSpPr/>
      </dsp:nvSpPr>
      <dsp:spPr>
        <a:xfrm>
          <a:off x="737285" y="2205548"/>
          <a:ext cx="4757042" cy="339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222" tIns="50800" rIns="5080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smtClean="0"/>
            <a:t>Credit Bill Settlement</a:t>
          </a:r>
          <a:endParaRPr lang="en-IN" sz="2000" b="0" kern="1200"/>
        </a:p>
      </dsp:txBody>
      <dsp:txXfrm>
        <a:off x="737285" y="2205548"/>
        <a:ext cx="4757042" cy="339177"/>
      </dsp:txXfrm>
    </dsp:sp>
    <dsp:sp modelId="{AE788653-55C6-4E81-9DC5-2850BFC444F2}">
      <dsp:nvSpPr>
        <dsp:cNvPr id="0" name=""/>
        <dsp:cNvSpPr/>
      </dsp:nvSpPr>
      <dsp:spPr>
        <a:xfrm>
          <a:off x="525299" y="2163151"/>
          <a:ext cx="423971" cy="4239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504C4E-9F33-4E46-BC6E-D0ADE8C22F8D}">
      <dsp:nvSpPr>
        <dsp:cNvPr id="0" name=""/>
        <dsp:cNvSpPr/>
      </dsp:nvSpPr>
      <dsp:spPr>
        <a:xfrm>
          <a:off x="568965" y="2714239"/>
          <a:ext cx="4925362" cy="339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222" tIns="50800" rIns="5080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smtClean="0"/>
            <a:t>Hospital Tariff</a:t>
          </a:r>
          <a:endParaRPr lang="en-IN" sz="2000" b="0" kern="1200"/>
        </a:p>
      </dsp:txBody>
      <dsp:txXfrm>
        <a:off x="568965" y="2714239"/>
        <a:ext cx="4925362" cy="339177"/>
      </dsp:txXfrm>
    </dsp:sp>
    <dsp:sp modelId="{87CB5C92-70BF-4BCD-992A-DE2C12006A93}">
      <dsp:nvSpPr>
        <dsp:cNvPr id="0" name=""/>
        <dsp:cNvSpPr/>
      </dsp:nvSpPr>
      <dsp:spPr>
        <a:xfrm>
          <a:off x="356979" y="2671842"/>
          <a:ext cx="423971" cy="4239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F3651E-CF35-4C33-B230-F6103546B400}">
      <dsp:nvSpPr>
        <dsp:cNvPr id="0" name=""/>
        <dsp:cNvSpPr/>
      </dsp:nvSpPr>
      <dsp:spPr>
        <a:xfrm>
          <a:off x="261809" y="3223304"/>
          <a:ext cx="5232517" cy="3391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9222" tIns="50800" rIns="5080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b="0" kern="1200" smtClean="0"/>
            <a:t>MIS Report</a:t>
          </a:r>
          <a:endParaRPr lang="en-IN" sz="2000" b="0" kern="1200"/>
        </a:p>
      </dsp:txBody>
      <dsp:txXfrm>
        <a:off x="261809" y="3223304"/>
        <a:ext cx="5232517" cy="339177"/>
      </dsp:txXfrm>
    </dsp:sp>
    <dsp:sp modelId="{3C083CD1-ABE4-46AC-846B-8A7E7B9525DC}">
      <dsp:nvSpPr>
        <dsp:cNvPr id="0" name=""/>
        <dsp:cNvSpPr/>
      </dsp:nvSpPr>
      <dsp:spPr>
        <a:xfrm>
          <a:off x="49824" y="3180907"/>
          <a:ext cx="423971" cy="42397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325800-652A-4172-9324-8FC9FF9107AD}">
      <dsp:nvSpPr>
        <dsp:cNvPr id="0" name=""/>
        <dsp:cNvSpPr/>
      </dsp:nvSpPr>
      <dsp:spPr>
        <a:xfrm>
          <a:off x="336542" y="0"/>
          <a:ext cx="4421589" cy="4826852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5A97723-64B6-4C52-893A-C078D935D507}">
      <dsp:nvSpPr>
        <dsp:cNvPr id="0" name=""/>
        <dsp:cNvSpPr/>
      </dsp:nvSpPr>
      <dsp:spPr>
        <a:xfrm>
          <a:off x="2473727" y="484432"/>
          <a:ext cx="3137453" cy="42600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Patient Registration                                 </a:t>
          </a:r>
          <a:endParaRPr lang="en-IN" sz="1800" kern="1200" dirty="0"/>
        </a:p>
      </dsp:txBody>
      <dsp:txXfrm>
        <a:off x="2494523" y="505228"/>
        <a:ext cx="3095861" cy="384410"/>
      </dsp:txXfrm>
    </dsp:sp>
    <dsp:sp modelId="{93A71AC4-42A5-4320-B67C-050E5B43F7A4}">
      <dsp:nvSpPr>
        <dsp:cNvPr id="0" name=""/>
        <dsp:cNvSpPr/>
      </dsp:nvSpPr>
      <dsp:spPr>
        <a:xfrm>
          <a:off x="2473727" y="913097"/>
          <a:ext cx="3137453" cy="42600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Patient Admission</a:t>
          </a:r>
          <a:endParaRPr lang="en-IN" sz="1800" kern="1200" dirty="0"/>
        </a:p>
      </dsp:txBody>
      <dsp:txXfrm>
        <a:off x="2494523" y="933893"/>
        <a:ext cx="3095861" cy="384410"/>
      </dsp:txXfrm>
    </dsp:sp>
    <dsp:sp modelId="{035D4406-CB9E-44D1-AA0D-4D3538AA86E7}">
      <dsp:nvSpPr>
        <dsp:cNvPr id="0" name=""/>
        <dsp:cNvSpPr/>
      </dsp:nvSpPr>
      <dsp:spPr>
        <a:xfrm>
          <a:off x="2473727" y="1341762"/>
          <a:ext cx="3137453" cy="42600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Doctor Transfer</a:t>
          </a:r>
          <a:endParaRPr lang="en-IN" sz="1800" kern="1200" dirty="0"/>
        </a:p>
      </dsp:txBody>
      <dsp:txXfrm>
        <a:off x="2494523" y="1362558"/>
        <a:ext cx="3095861" cy="384410"/>
      </dsp:txXfrm>
    </dsp:sp>
    <dsp:sp modelId="{2F91FAA4-1AFD-4CEF-8092-AB05C15328E9}">
      <dsp:nvSpPr>
        <dsp:cNvPr id="0" name=""/>
        <dsp:cNvSpPr/>
      </dsp:nvSpPr>
      <dsp:spPr>
        <a:xfrm>
          <a:off x="2473727" y="1770428"/>
          <a:ext cx="3137453" cy="42600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Bed Transfer</a:t>
          </a:r>
          <a:endParaRPr lang="en-IN" sz="1800" kern="1200" dirty="0"/>
        </a:p>
      </dsp:txBody>
      <dsp:txXfrm>
        <a:off x="2494523" y="1791224"/>
        <a:ext cx="3095861" cy="384410"/>
      </dsp:txXfrm>
    </dsp:sp>
    <dsp:sp modelId="{D3B2DE0F-4B2D-4E1C-9004-4D913BDCA40F}">
      <dsp:nvSpPr>
        <dsp:cNvPr id="0" name=""/>
        <dsp:cNvSpPr/>
      </dsp:nvSpPr>
      <dsp:spPr>
        <a:xfrm>
          <a:off x="2473727" y="2199093"/>
          <a:ext cx="3137453" cy="42600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smtClean="0"/>
            <a:t>Bed Status</a:t>
          </a:r>
          <a:endParaRPr lang="en-IN" sz="1800" kern="1200"/>
        </a:p>
      </dsp:txBody>
      <dsp:txXfrm>
        <a:off x="2494523" y="2219889"/>
        <a:ext cx="3095861" cy="384410"/>
      </dsp:txXfrm>
    </dsp:sp>
    <dsp:sp modelId="{DC5A5EDC-354D-4E56-A8F4-0F1981FF2578}">
      <dsp:nvSpPr>
        <dsp:cNvPr id="0" name=""/>
        <dsp:cNvSpPr/>
      </dsp:nvSpPr>
      <dsp:spPr>
        <a:xfrm>
          <a:off x="2473727" y="2627758"/>
          <a:ext cx="3137453" cy="42600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Patient Discharge</a:t>
          </a:r>
          <a:endParaRPr lang="en-IN" sz="1800" kern="1200" dirty="0"/>
        </a:p>
      </dsp:txBody>
      <dsp:txXfrm>
        <a:off x="2494523" y="2648554"/>
        <a:ext cx="3095861" cy="384410"/>
      </dsp:txXfrm>
    </dsp:sp>
    <dsp:sp modelId="{D31EFBFD-D441-480E-BEB0-764585AE6EFF}">
      <dsp:nvSpPr>
        <dsp:cNvPr id="0" name=""/>
        <dsp:cNvSpPr/>
      </dsp:nvSpPr>
      <dsp:spPr>
        <a:xfrm>
          <a:off x="2473727" y="3056423"/>
          <a:ext cx="3137453" cy="42600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smtClean="0"/>
            <a:t>Release charge Bed</a:t>
          </a:r>
          <a:endParaRPr lang="en-IN" sz="1800" kern="1200"/>
        </a:p>
      </dsp:txBody>
      <dsp:txXfrm>
        <a:off x="2494523" y="3077219"/>
        <a:ext cx="3095861" cy="384410"/>
      </dsp:txXfrm>
    </dsp:sp>
    <dsp:sp modelId="{4E07F8F0-4560-41F9-A807-447C9D885CF1}">
      <dsp:nvSpPr>
        <dsp:cNvPr id="0" name=""/>
        <dsp:cNvSpPr/>
      </dsp:nvSpPr>
      <dsp:spPr>
        <a:xfrm>
          <a:off x="2473727" y="3485089"/>
          <a:ext cx="3137453" cy="42600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New Born Baby</a:t>
          </a:r>
          <a:endParaRPr lang="en-IN" sz="1800" kern="1200" dirty="0"/>
        </a:p>
      </dsp:txBody>
      <dsp:txXfrm>
        <a:off x="2494523" y="3505885"/>
        <a:ext cx="3095861" cy="384410"/>
      </dsp:txXfrm>
    </dsp:sp>
    <dsp:sp modelId="{9E3C0BBD-AFC0-410E-AF00-D4EEE61B048C}">
      <dsp:nvSpPr>
        <dsp:cNvPr id="0" name=""/>
        <dsp:cNvSpPr/>
      </dsp:nvSpPr>
      <dsp:spPr>
        <a:xfrm>
          <a:off x="2473727" y="3913754"/>
          <a:ext cx="3137453" cy="426002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MIS Report</a:t>
          </a:r>
          <a:endParaRPr lang="en-IN" sz="1800" kern="1200" dirty="0"/>
        </a:p>
      </dsp:txBody>
      <dsp:txXfrm>
        <a:off x="2494523" y="3934550"/>
        <a:ext cx="3095861" cy="3844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8A68FB-C1BD-4C67-808A-B1096F0CFCAF}">
      <dsp:nvSpPr>
        <dsp:cNvPr id="0" name=""/>
        <dsp:cNvSpPr/>
      </dsp:nvSpPr>
      <dsp:spPr>
        <a:xfrm>
          <a:off x="-4620813" y="-708583"/>
          <a:ext cx="5505446" cy="5505446"/>
        </a:xfrm>
        <a:prstGeom prst="blockArc">
          <a:avLst>
            <a:gd name="adj1" fmla="val 18900000"/>
            <a:gd name="adj2" fmla="val 2700000"/>
            <a:gd name="adj3" fmla="val 392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25BE63-EC49-4BF9-A594-BB404C0411F6}">
      <dsp:nvSpPr>
        <dsp:cNvPr id="0" name=""/>
        <dsp:cNvSpPr/>
      </dsp:nvSpPr>
      <dsp:spPr>
        <a:xfrm>
          <a:off x="286792" y="185853"/>
          <a:ext cx="5174336" cy="3715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4912" tIns="50800" rIns="5080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smtClean="0">
              <a:latin typeface="+mn-lt"/>
            </a:rPr>
            <a:t>Patient Billing</a:t>
          </a:r>
          <a:endParaRPr lang="en-US" sz="2000" kern="1200">
            <a:latin typeface="+mn-lt"/>
          </a:endParaRPr>
        </a:p>
      </dsp:txBody>
      <dsp:txXfrm>
        <a:off x="286792" y="185853"/>
        <a:ext cx="5174336" cy="371542"/>
      </dsp:txXfrm>
    </dsp:sp>
    <dsp:sp modelId="{F8846C47-E742-421E-8728-262E443E81E0}">
      <dsp:nvSpPr>
        <dsp:cNvPr id="0" name=""/>
        <dsp:cNvSpPr/>
      </dsp:nvSpPr>
      <dsp:spPr>
        <a:xfrm>
          <a:off x="54578" y="139410"/>
          <a:ext cx="464428" cy="4644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3FE769-BD1A-4C06-BB07-F007B41DB03C}">
      <dsp:nvSpPr>
        <dsp:cNvPr id="0" name=""/>
        <dsp:cNvSpPr/>
      </dsp:nvSpPr>
      <dsp:spPr>
        <a:xfrm>
          <a:off x="623258" y="743494"/>
          <a:ext cx="4837871" cy="3715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4912" tIns="50800" rIns="5080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smtClean="0">
              <a:latin typeface="+mn-lt"/>
            </a:rPr>
            <a:t>Advance Collection</a:t>
          </a:r>
          <a:endParaRPr lang="en-US" sz="2000" kern="1200">
            <a:latin typeface="+mn-lt"/>
          </a:endParaRPr>
        </a:p>
      </dsp:txBody>
      <dsp:txXfrm>
        <a:off x="623258" y="743494"/>
        <a:ext cx="4837871" cy="371542"/>
      </dsp:txXfrm>
    </dsp:sp>
    <dsp:sp modelId="{B53C9830-A80A-4944-A461-E98AC5864CFA}">
      <dsp:nvSpPr>
        <dsp:cNvPr id="0" name=""/>
        <dsp:cNvSpPr/>
      </dsp:nvSpPr>
      <dsp:spPr>
        <a:xfrm>
          <a:off x="391043" y="697051"/>
          <a:ext cx="464428" cy="4644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7E315-EE8E-4503-BAB9-8FE9D73B53B8}">
      <dsp:nvSpPr>
        <dsp:cNvPr id="0" name=""/>
        <dsp:cNvSpPr/>
      </dsp:nvSpPr>
      <dsp:spPr>
        <a:xfrm>
          <a:off x="807639" y="1300726"/>
          <a:ext cx="4653489" cy="3715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4912" tIns="50800" rIns="5080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>
              <a:latin typeface="+mn-lt"/>
            </a:rPr>
            <a:t>Credit Bill Settlement</a:t>
          </a:r>
          <a:endParaRPr lang="en-US" sz="2000" kern="1200" dirty="0">
            <a:latin typeface="+mn-lt"/>
          </a:endParaRPr>
        </a:p>
      </dsp:txBody>
      <dsp:txXfrm>
        <a:off x="807639" y="1300726"/>
        <a:ext cx="4653489" cy="371542"/>
      </dsp:txXfrm>
    </dsp:sp>
    <dsp:sp modelId="{FE7A57DF-B1BA-474F-8469-D558DAC538B3}">
      <dsp:nvSpPr>
        <dsp:cNvPr id="0" name=""/>
        <dsp:cNvSpPr/>
      </dsp:nvSpPr>
      <dsp:spPr>
        <a:xfrm>
          <a:off x="575425" y="1254283"/>
          <a:ext cx="464428" cy="4644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08993B-BC31-4856-8008-D778F6C87BCD}">
      <dsp:nvSpPr>
        <dsp:cNvPr id="0" name=""/>
        <dsp:cNvSpPr/>
      </dsp:nvSpPr>
      <dsp:spPr>
        <a:xfrm>
          <a:off x="866510" y="1858368"/>
          <a:ext cx="4594618" cy="3715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4912" tIns="50800" rIns="5080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smtClean="0">
              <a:latin typeface="+mn-lt"/>
            </a:rPr>
            <a:t>Charge Ship Order Entry</a:t>
          </a:r>
          <a:endParaRPr lang="en-US" sz="2000" kern="1200">
            <a:latin typeface="+mn-lt"/>
          </a:endParaRPr>
        </a:p>
      </dsp:txBody>
      <dsp:txXfrm>
        <a:off x="866510" y="1858368"/>
        <a:ext cx="4594618" cy="371542"/>
      </dsp:txXfrm>
    </dsp:sp>
    <dsp:sp modelId="{20CDD40E-BC34-4A5D-B1E7-D43E98F719C3}">
      <dsp:nvSpPr>
        <dsp:cNvPr id="0" name=""/>
        <dsp:cNvSpPr/>
      </dsp:nvSpPr>
      <dsp:spPr>
        <a:xfrm>
          <a:off x="634296" y="1811925"/>
          <a:ext cx="464428" cy="4644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79B14-B691-4E33-9091-3831C0A6ABB2}">
      <dsp:nvSpPr>
        <dsp:cNvPr id="0" name=""/>
        <dsp:cNvSpPr/>
      </dsp:nvSpPr>
      <dsp:spPr>
        <a:xfrm>
          <a:off x="807639" y="2416009"/>
          <a:ext cx="4653489" cy="3715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4912" tIns="50800" rIns="5080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smtClean="0">
              <a:latin typeface="+mn-lt"/>
            </a:rPr>
            <a:t>Surgery Ship Order Entry</a:t>
          </a:r>
          <a:endParaRPr lang="en-US" sz="2000" kern="1200">
            <a:latin typeface="+mn-lt"/>
          </a:endParaRPr>
        </a:p>
      </dsp:txBody>
      <dsp:txXfrm>
        <a:off x="807639" y="2416009"/>
        <a:ext cx="4653489" cy="371542"/>
      </dsp:txXfrm>
    </dsp:sp>
    <dsp:sp modelId="{656F0E92-9519-47E0-9807-1E772FEDDFC0}">
      <dsp:nvSpPr>
        <dsp:cNvPr id="0" name=""/>
        <dsp:cNvSpPr/>
      </dsp:nvSpPr>
      <dsp:spPr>
        <a:xfrm>
          <a:off x="575425" y="2369566"/>
          <a:ext cx="464428" cy="4644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62B74F-C28E-489A-B461-EF2E3EDA1DF0}">
      <dsp:nvSpPr>
        <dsp:cNvPr id="0" name=""/>
        <dsp:cNvSpPr/>
      </dsp:nvSpPr>
      <dsp:spPr>
        <a:xfrm>
          <a:off x="623258" y="2973241"/>
          <a:ext cx="4837871" cy="3715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4912" tIns="50800" rIns="5080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smtClean="0">
              <a:latin typeface="+mn-lt"/>
            </a:rPr>
            <a:t>Doctor Visit Entry</a:t>
          </a:r>
          <a:endParaRPr lang="en-US" sz="2000" kern="1200">
            <a:latin typeface="+mn-lt"/>
          </a:endParaRPr>
        </a:p>
      </dsp:txBody>
      <dsp:txXfrm>
        <a:off x="623258" y="2973241"/>
        <a:ext cx="4837871" cy="371542"/>
      </dsp:txXfrm>
    </dsp:sp>
    <dsp:sp modelId="{852E32BE-16B1-4602-A8A8-0D35392306E8}">
      <dsp:nvSpPr>
        <dsp:cNvPr id="0" name=""/>
        <dsp:cNvSpPr/>
      </dsp:nvSpPr>
      <dsp:spPr>
        <a:xfrm>
          <a:off x="391043" y="2926798"/>
          <a:ext cx="464428" cy="4644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58C9E9-264C-460A-A164-383591F952A7}">
      <dsp:nvSpPr>
        <dsp:cNvPr id="0" name=""/>
        <dsp:cNvSpPr/>
      </dsp:nvSpPr>
      <dsp:spPr>
        <a:xfrm>
          <a:off x="286792" y="3530883"/>
          <a:ext cx="5174336" cy="3715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4912" tIns="50800" rIns="50800" bIns="508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smtClean="0">
              <a:latin typeface="+mn-lt"/>
            </a:rPr>
            <a:t>Treatment Limit</a:t>
          </a:r>
          <a:endParaRPr lang="en-US" sz="2000" kern="1200">
            <a:latin typeface="+mn-lt"/>
          </a:endParaRPr>
        </a:p>
      </dsp:txBody>
      <dsp:txXfrm>
        <a:off x="286792" y="3530883"/>
        <a:ext cx="5174336" cy="371542"/>
      </dsp:txXfrm>
    </dsp:sp>
    <dsp:sp modelId="{D64FF2DB-8620-47A8-9DF2-1419F37557B3}">
      <dsp:nvSpPr>
        <dsp:cNvPr id="0" name=""/>
        <dsp:cNvSpPr/>
      </dsp:nvSpPr>
      <dsp:spPr>
        <a:xfrm>
          <a:off x="54578" y="3484440"/>
          <a:ext cx="464428" cy="4644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A979D-CE47-488D-831B-3B0C00EE89E9}">
      <dsp:nvSpPr>
        <dsp:cNvPr id="0" name=""/>
        <dsp:cNvSpPr/>
      </dsp:nvSpPr>
      <dsp:spPr>
        <a:xfrm rot="10800000">
          <a:off x="1013538" y="2641"/>
          <a:ext cx="3693834" cy="33254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644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Major Complaint Entry</a:t>
          </a:r>
          <a:endParaRPr lang="en-US" sz="1800" kern="1200" dirty="0"/>
        </a:p>
      </dsp:txBody>
      <dsp:txXfrm rot="10800000">
        <a:off x="1096674" y="2641"/>
        <a:ext cx="3610698" cy="332545"/>
      </dsp:txXfrm>
    </dsp:sp>
    <dsp:sp modelId="{4CA5B502-D19E-427D-A123-4BEC136B9A2E}">
      <dsp:nvSpPr>
        <dsp:cNvPr id="0" name=""/>
        <dsp:cNvSpPr/>
      </dsp:nvSpPr>
      <dsp:spPr>
        <a:xfrm>
          <a:off x="847265" y="2641"/>
          <a:ext cx="332545" cy="33254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17CCB6-0B26-4E9B-9DA2-846E1AB7B685}">
      <dsp:nvSpPr>
        <dsp:cNvPr id="0" name=""/>
        <dsp:cNvSpPr/>
      </dsp:nvSpPr>
      <dsp:spPr>
        <a:xfrm rot="10800000">
          <a:off x="1013538" y="434454"/>
          <a:ext cx="3693834" cy="33254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644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Vital Sign</a:t>
          </a:r>
          <a:endParaRPr lang="en-US" sz="1800" kern="1200" dirty="0"/>
        </a:p>
      </dsp:txBody>
      <dsp:txXfrm rot="10800000">
        <a:off x="1096674" y="434454"/>
        <a:ext cx="3610698" cy="332545"/>
      </dsp:txXfrm>
    </dsp:sp>
    <dsp:sp modelId="{B5647EF2-C85D-4DF5-8424-893740A70B3B}">
      <dsp:nvSpPr>
        <dsp:cNvPr id="0" name=""/>
        <dsp:cNvSpPr/>
      </dsp:nvSpPr>
      <dsp:spPr>
        <a:xfrm>
          <a:off x="847265" y="434454"/>
          <a:ext cx="332545" cy="33254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EEA263-5210-42FE-B3F8-E87EF1A071A1}">
      <dsp:nvSpPr>
        <dsp:cNvPr id="0" name=""/>
        <dsp:cNvSpPr/>
      </dsp:nvSpPr>
      <dsp:spPr>
        <a:xfrm rot="10800000">
          <a:off x="1013538" y="866267"/>
          <a:ext cx="3693834" cy="33254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644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Medical History</a:t>
          </a:r>
          <a:endParaRPr lang="en-US" sz="1800" kern="1200" dirty="0"/>
        </a:p>
      </dsp:txBody>
      <dsp:txXfrm rot="10800000">
        <a:off x="1096674" y="866267"/>
        <a:ext cx="3610698" cy="332545"/>
      </dsp:txXfrm>
    </dsp:sp>
    <dsp:sp modelId="{B2723CE2-0242-463B-967D-3C724694F57C}">
      <dsp:nvSpPr>
        <dsp:cNvPr id="0" name=""/>
        <dsp:cNvSpPr/>
      </dsp:nvSpPr>
      <dsp:spPr>
        <a:xfrm>
          <a:off x="847265" y="866267"/>
          <a:ext cx="332545" cy="33254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E26E59-C17F-4D57-918F-1492F259542B}">
      <dsp:nvSpPr>
        <dsp:cNvPr id="0" name=""/>
        <dsp:cNvSpPr/>
      </dsp:nvSpPr>
      <dsp:spPr>
        <a:xfrm rot="10800000">
          <a:off x="1013538" y="1298081"/>
          <a:ext cx="3693834" cy="33254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644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Signs &amp; Symptoms</a:t>
          </a:r>
          <a:endParaRPr lang="en-US" sz="1800" kern="1200" dirty="0"/>
        </a:p>
      </dsp:txBody>
      <dsp:txXfrm rot="10800000">
        <a:off x="1096674" y="1298081"/>
        <a:ext cx="3610698" cy="332545"/>
      </dsp:txXfrm>
    </dsp:sp>
    <dsp:sp modelId="{DC0D1AD4-EDE0-46DC-9362-EC9BDF964649}">
      <dsp:nvSpPr>
        <dsp:cNvPr id="0" name=""/>
        <dsp:cNvSpPr/>
      </dsp:nvSpPr>
      <dsp:spPr>
        <a:xfrm>
          <a:off x="847265" y="1298081"/>
          <a:ext cx="332545" cy="33254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F6BF59-EF8D-430A-8291-1F0D023C3162}">
      <dsp:nvSpPr>
        <dsp:cNvPr id="0" name=""/>
        <dsp:cNvSpPr/>
      </dsp:nvSpPr>
      <dsp:spPr>
        <a:xfrm rot="10800000">
          <a:off x="1013538" y="1729894"/>
          <a:ext cx="3693834" cy="33254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644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Physical Examination </a:t>
          </a:r>
          <a:endParaRPr lang="en-US" sz="1800" kern="1200" dirty="0"/>
        </a:p>
      </dsp:txBody>
      <dsp:txXfrm rot="10800000">
        <a:off x="1096674" y="1729894"/>
        <a:ext cx="3610698" cy="332545"/>
      </dsp:txXfrm>
    </dsp:sp>
    <dsp:sp modelId="{EA4FBA15-DBA9-4B69-BBED-D73609F27756}">
      <dsp:nvSpPr>
        <dsp:cNvPr id="0" name=""/>
        <dsp:cNvSpPr/>
      </dsp:nvSpPr>
      <dsp:spPr>
        <a:xfrm>
          <a:off x="847265" y="1729894"/>
          <a:ext cx="332545" cy="33254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ACD840-B6D2-4415-B12D-3C5EA514FB84}">
      <dsp:nvSpPr>
        <dsp:cNvPr id="0" name=""/>
        <dsp:cNvSpPr/>
      </dsp:nvSpPr>
      <dsp:spPr>
        <a:xfrm rot="10800000">
          <a:off x="1013538" y="2161708"/>
          <a:ext cx="3693834" cy="33254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644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Diagnoses</a:t>
          </a:r>
          <a:endParaRPr lang="en-US" sz="1800" kern="1200" dirty="0"/>
        </a:p>
      </dsp:txBody>
      <dsp:txXfrm rot="10800000">
        <a:off x="1096674" y="2161708"/>
        <a:ext cx="3610698" cy="332545"/>
      </dsp:txXfrm>
    </dsp:sp>
    <dsp:sp modelId="{2BE07840-7CC0-4456-B1E1-54B98F8FB4B2}">
      <dsp:nvSpPr>
        <dsp:cNvPr id="0" name=""/>
        <dsp:cNvSpPr/>
      </dsp:nvSpPr>
      <dsp:spPr>
        <a:xfrm>
          <a:off x="847265" y="2161708"/>
          <a:ext cx="332545" cy="33254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0C49E8-DCC4-4DDE-A5F8-C40AB9AF0244}">
      <dsp:nvSpPr>
        <dsp:cNvPr id="0" name=""/>
        <dsp:cNvSpPr/>
      </dsp:nvSpPr>
      <dsp:spPr>
        <a:xfrm rot="10800000">
          <a:off x="1013538" y="2593521"/>
          <a:ext cx="3693834" cy="33254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644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Management Plan</a:t>
          </a:r>
          <a:endParaRPr lang="en-US" sz="1800" kern="1200" dirty="0"/>
        </a:p>
      </dsp:txBody>
      <dsp:txXfrm rot="10800000">
        <a:off x="1096674" y="2593521"/>
        <a:ext cx="3610698" cy="332545"/>
      </dsp:txXfrm>
    </dsp:sp>
    <dsp:sp modelId="{97EF876E-AF3F-4991-91B5-745FE5E8D1B2}">
      <dsp:nvSpPr>
        <dsp:cNvPr id="0" name=""/>
        <dsp:cNvSpPr/>
      </dsp:nvSpPr>
      <dsp:spPr>
        <a:xfrm>
          <a:off x="847265" y="2593521"/>
          <a:ext cx="332545" cy="33254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C7068B-CBFE-4FAD-BDE6-B5B5F0E15F56}">
      <dsp:nvSpPr>
        <dsp:cNvPr id="0" name=""/>
        <dsp:cNvSpPr/>
      </dsp:nvSpPr>
      <dsp:spPr>
        <a:xfrm rot="10800000">
          <a:off x="1013538" y="3025335"/>
          <a:ext cx="3693834" cy="33254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644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Service Charge Ship</a:t>
          </a:r>
          <a:endParaRPr lang="en-US" sz="1800" kern="1200" dirty="0"/>
        </a:p>
      </dsp:txBody>
      <dsp:txXfrm rot="10800000">
        <a:off x="1096674" y="3025335"/>
        <a:ext cx="3610698" cy="332545"/>
      </dsp:txXfrm>
    </dsp:sp>
    <dsp:sp modelId="{A948AB22-300F-437A-A6F8-294BA004FF16}">
      <dsp:nvSpPr>
        <dsp:cNvPr id="0" name=""/>
        <dsp:cNvSpPr/>
      </dsp:nvSpPr>
      <dsp:spPr>
        <a:xfrm>
          <a:off x="847265" y="3025335"/>
          <a:ext cx="332545" cy="33254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85ACFF-9FC2-4C51-AD57-95982D1E263F}">
      <dsp:nvSpPr>
        <dsp:cNvPr id="0" name=""/>
        <dsp:cNvSpPr/>
      </dsp:nvSpPr>
      <dsp:spPr>
        <a:xfrm rot="10800000">
          <a:off x="1013538" y="3457148"/>
          <a:ext cx="3693834" cy="33254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644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Doctor Visit</a:t>
          </a:r>
          <a:endParaRPr lang="en-US" sz="1800" kern="1200" dirty="0"/>
        </a:p>
      </dsp:txBody>
      <dsp:txXfrm rot="10800000">
        <a:off x="1096674" y="3457148"/>
        <a:ext cx="3610698" cy="332545"/>
      </dsp:txXfrm>
    </dsp:sp>
    <dsp:sp modelId="{DB59FE2A-F4C0-4D37-B7D7-38740029A656}">
      <dsp:nvSpPr>
        <dsp:cNvPr id="0" name=""/>
        <dsp:cNvSpPr/>
      </dsp:nvSpPr>
      <dsp:spPr>
        <a:xfrm>
          <a:off x="847265" y="3457148"/>
          <a:ext cx="332545" cy="33254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8EAB2A-7C74-49FE-91B1-4D3807C6E76C}">
      <dsp:nvSpPr>
        <dsp:cNvPr id="0" name=""/>
        <dsp:cNvSpPr/>
      </dsp:nvSpPr>
      <dsp:spPr>
        <a:xfrm rot="10800000">
          <a:off x="1013538" y="3888962"/>
          <a:ext cx="3693834" cy="33254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644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Nurse Note</a:t>
          </a:r>
          <a:endParaRPr lang="en-US" sz="1800" kern="1200" dirty="0"/>
        </a:p>
      </dsp:txBody>
      <dsp:txXfrm rot="10800000">
        <a:off x="1096674" y="3888962"/>
        <a:ext cx="3610698" cy="332545"/>
      </dsp:txXfrm>
    </dsp:sp>
    <dsp:sp modelId="{6409A512-5EDB-4DFB-A9F0-5C81C75D06A5}">
      <dsp:nvSpPr>
        <dsp:cNvPr id="0" name=""/>
        <dsp:cNvSpPr/>
      </dsp:nvSpPr>
      <dsp:spPr>
        <a:xfrm>
          <a:off x="847265" y="3888962"/>
          <a:ext cx="332545" cy="33254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0FFA1-9DFC-4637-97DB-7B9250376114}">
      <dsp:nvSpPr>
        <dsp:cNvPr id="0" name=""/>
        <dsp:cNvSpPr/>
      </dsp:nvSpPr>
      <dsp:spPr>
        <a:xfrm rot="10800000">
          <a:off x="1013538" y="4320775"/>
          <a:ext cx="3693834" cy="33254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644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Discharge Summary</a:t>
          </a:r>
          <a:endParaRPr lang="en-US" sz="1800" kern="1200" dirty="0"/>
        </a:p>
      </dsp:txBody>
      <dsp:txXfrm rot="10800000">
        <a:off x="1096674" y="4320775"/>
        <a:ext cx="3610698" cy="332545"/>
      </dsp:txXfrm>
    </dsp:sp>
    <dsp:sp modelId="{9149B750-EEEE-44CD-ABA6-28342C42425A}">
      <dsp:nvSpPr>
        <dsp:cNvPr id="0" name=""/>
        <dsp:cNvSpPr/>
      </dsp:nvSpPr>
      <dsp:spPr>
        <a:xfrm>
          <a:off x="847265" y="4320775"/>
          <a:ext cx="332545" cy="33254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BC87BB-5F2D-4B2F-A9FF-47D0F6B8E6D5}">
      <dsp:nvSpPr>
        <dsp:cNvPr id="0" name=""/>
        <dsp:cNvSpPr/>
      </dsp:nvSpPr>
      <dsp:spPr>
        <a:xfrm rot="10800000">
          <a:off x="1013538" y="4752588"/>
          <a:ext cx="3693834" cy="33254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644" tIns="68580" rIns="128016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Nurse Activity Report</a:t>
          </a:r>
          <a:endParaRPr lang="en-US" sz="1800" kern="1200" dirty="0"/>
        </a:p>
      </dsp:txBody>
      <dsp:txXfrm rot="10800000">
        <a:off x="1096674" y="4752588"/>
        <a:ext cx="3610698" cy="332545"/>
      </dsp:txXfrm>
    </dsp:sp>
    <dsp:sp modelId="{2326510E-C1D4-4B52-B5B3-AC4DF174B337}">
      <dsp:nvSpPr>
        <dsp:cNvPr id="0" name=""/>
        <dsp:cNvSpPr/>
      </dsp:nvSpPr>
      <dsp:spPr>
        <a:xfrm>
          <a:off x="847265" y="4752588"/>
          <a:ext cx="332545" cy="33254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B8154-9540-44D1-AD54-B52CBC978B7B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BFE6E-8EA9-42AC-AA80-5B80505D1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20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BFE6E-8EA9-42AC-AA80-5B80505D11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97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BFE6E-8EA9-42AC-AA80-5B80505D11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3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BFE6E-8EA9-42AC-AA80-5B80505D111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51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D9A5-CF65-4A95-B7D6-53EBC1F1BA54}" type="datetimeFigureOut">
              <a:rPr lang="en-IN" smtClean="0"/>
              <a:t>26-07-2017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07DBB-2EB9-4987-A906-DE4D3C6FF2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3251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D9A5-CF65-4A95-B7D6-53EBC1F1BA54}" type="datetimeFigureOut">
              <a:rPr lang="en-IN" smtClean="0"/>
              <a:t>26-07-2017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07DBB-2EB9-4987-A906-DE4D3C6FF2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866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D9A5-CF65-4A95-B7D6-53EBC1F1BA54}" type="datetimeFigureOut">
              <a:rPr lang="en-IN" smtClean="0"/>
              <a:t>26-07-2017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07DBB-2EB9-4987-A906-DE4D3C6FF2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5918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D9A5-CF65-4A95-B7D6-53EBC1F1BA54}" type="datetimeFigureOut">
              <a:rPr lang="en-IN" smtClean="0"/>
              <a:t>26-07-2017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07DBB-2EB9-4987-A906-DE4D3C6FF2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143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D9A5-CF65-4A95-B7D6-53EBC1F1BA54}" type="datetimeFigureOut">
              <a:rPr lang="en-IN" smtClean="0"/>
              <a:t>26-07-2017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07DBB-2EB9-4987-A906-DE4D3C6FF2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5592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D9A5-CF65-4A95-B7D6-53EBC1F1BA54}" type="datetimeFigureOut">
              <a:rPr lang="en-IN" smtClean="0"/>
              <a:t>26-07-2017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07DBB-2EB9-4987-A906-DE4D3C6FF2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6082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D9A5-CF65-4A95-B7D6-53EBC1F1BA54}" type="datetimeFigureOut">
              <a:rPr lang="en-IN" smtClean="0"/>
              <a:t>26-07-2017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07DBB-2EB9-4987-A906-DE4D3C6FF2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00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D9A5-CF65-4A95-B7D6-53EBC1F1BA54}" type="datetimeFigureOut">
              <a:rPr lang="en-IN" smtClean="0"/>
              <a:t>26-07-2017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07DBB-2EB9-4987-A906-DE4D3C6FF2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627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D9A5-CF65-4A95-B7D6-53EBC1F1BA54}" type="datetimeFigureOut">
              <a:rPr lang="en-IN" smtClean="0"/>
              <a:t>26-07-2017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07DBB-2EB9-4987-A906-DE4D3C6FF2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283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D9A5-CF65-4A95-B7D6-53EBC1F1BA54}" type="datetimeFigureOut">
              <a:rPr lang="en-IN" smtClean="0"/>
              <a:t>26-07-2017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07DBB-2EB9-4987-A906-DE4D3C6FF2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6715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D9A5-CF65-4A95-B7D6-53EBC1F1BA54}" type="datetimeFigureOut">
              <a:rPr lang="en-IN" smtClean="0"/>
              <a:t>26-07-2017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07DBB-2EB9-4987-A906-DE4D3C6FF2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028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ED9A5-CF65-4A95-B7D6-53EBC1F1BA54}" type="datetimeFigureOut">
              <a:rPr lang="en-IN" smtClean="0"/>
              <a:t>26-07-2017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07DBB-2EB9-4987-A906-DE4D3C6FF2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76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Layout" Target="../diagrams/layout6.xml"/><Relationship Id="rId7" Type="http://schemas.openxmlformats.org/officeDocument/2006/relationships/image" Target="../media/image8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8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8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0.jpeg"/><Relationship Id="rId7" Type="http://schemas.openxmlformats.org/officeDocument/2006/relationships/diagramColors" Target="../diagrams/colors10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audio" Target="../media/audio1.wav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diagramLayout" Target="../diagrams/layout11.xml"/><Relationship Id="rId7" Type="http://schemas.openxmlformats.org/officeDocument/2006/relationships/image" Target="../media/image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diagramLayout" Target="../diagrams/layout12.xml"/><Relationship Id="rId7" Type="http://schemas.openxmlformats.org/officeDocument/2006/relationships/image" Target="../media/image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diagramLayout" Target="../diagrams/layout13.xml"/><Relationship Id="rId7" Type="http://schemas.openxmlformats.org/officeDocument/2006/relationships/image" Target="../media/image8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diagramLayout" Target="../diagrams/layout14.xml"/><Relationship Id="rId7" Type="http://schemas.openxmlformats.org/officeDocument/2006/relationships/image" Target="../media/image8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33.jpg"/><Relationship Id="rId7" Type="http://schemas.openxmlformats.org/officeDocument/2006/relationships/diagramColors" Target="../diagrams/colors1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diagramLayout" Target="../diagrams/layout16.xml"/><Relationship Id="rId7" Type="http://schemas.openxmlformats.org/officeDocument/2006/relationships/image" Target="../media/image8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3" Type="http://schemas.openxmlformats.org/officeDocument/2006/relationships/diagramLayout" Target="../diagrams/layout17.xml"/><Relationship Id="rId7" Type="http://schemas.openxmlformats.org/officeDocument/2006/relationships/image" Target="../media/image8.png"/><Relationship Id="rId12" Type="http://schemas.microsoft.com/office/2007/relationships/diagramDrawing" Target="../diagrams/drawing18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11" Type="http://schemas.openxmlformats.org/officeDocument/2006/relationships/diagramColors" Target="../diagrams/colors18.xml"/><Relationship Id="rId5" Type="http://schemas.openxmlformats.org/officeDocument/2006/relationships/diagramColors" Target="../diagrams/colors17.xml"/><Relationship Id="rId10" Type="http://schemas.openxmlformats.org/officeDocument/2006/relationships/diagramQuickStyle" Target="../diagrams/quickStyle18.xml"/><Relationship Id="rId4" Type="http://schemas.openxmlformats.org/officeDocument/2006/relationships/diagramQuickStyle" Target="../diagrams/quickStyle17.xml"/><Relationship Id="rId9" Type="http://schemas.openxmlformats.org/officeDocument/2006/relationships/diagramLayout" Target="../diagrams/layout1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diagramLayout" Target="../diagrams/layout19.xml"/><Relationship Id="rId7" Type="http://schemas.openxmlformats.org/officeDocument/2006/relationships/image" Target="../media/image8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43.png"/><Relationship Id="rId7" Type="http://schemas.openxmlformats.org/officeDocument/2006/relationships/diagramQuickStyle" Target="../diagrams/quickStyle2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4" Type="http://schemas.openxmlformats.org/officeDocument/2006/relationships/image" Target="../media/image8.png"/><Relationship Id="rId9" Type="http://schemas.microsoft.com/office/2007/relationships/diagramDrawing" Target="../diagrams/drawing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5123" name="Content Placeholder 9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dirty="0" smtClean="0"/>
              <a:t>  </a:t>
            </a:r>
            <a:endParaRPr lang="en-US" altLang="en-US" b="1" u="sng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eHospital Systems</a:t>
            </a:r>
            <a:endParaRPr lang="en-US" altLang="en-US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Hospital Management Software</a:t>
            </a:r>
            <a:endParaRPr lang="en-US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Font typeface="Arial" panose="020B0604020202020204" pitchFamily="34" charset="0"/>
              <a:buNone/>
            </a:pPr>
            <a:endParaRPr lang="en-US" altLang="en-US" sz="2000" b="1" dirty="0" smtClean="0"/>
          </a:p>
          <a:p>
            <a:pPr algn="ctr">
              <a:buFont typeface="Arial" panose="020B0604020202020204" pitchFamily="34" charset="0"/>
              <a:buNone/>
            </a:pPr>
            <a:endParaRPr lang="en-US" altLang="en-US" sz="2000" b="1" dirty="0" smtClean="0"/>
          </a:p>
          <a:p>
            <a:pPr algn="ctr">
              <a:buFont typeface="Arial" panose="020B0604020202020204" pitchFamily="34" charset="0"/>
              <a:buNone/>
            </a:pPr>
            <a:endParaRPr lang="en-US" altLang="en-US" sz="2000" b="1" dirty="0"/>
          </a:p>
          <a:p>
            <a:pPr algn="ctr">
              <a:buFont typeface="Arial" panose="020B0604020202020204" pitchFamily="34" charset="0"/>
              <a:buNone/>
            </a:pPr>
            <a:endParaRPr lang="en-US" altLang="en-US" sz="2000" b="1" dirty="0" smtClean="0"/>
          </a:p>
          <a:p>
            <a:pPr algn="ctr">
              <a:buFont typeface="Arial" panose="020B0604020202020204" pitchFamily="34" charset="0"/>
              <a:buNone/>
            </a:pPr>
            <a:endParaRPr lang="en-US" altLang="en-US" sz="2000" b="1" dirty="0"/>
          </a:p>
          <a:p>
            <a:pPr algn="ctr">
              <a:buFont typeface="Arial" panose="020B0604020202020204" pitchFamily="34" charset="0"/>
              <a:buNone/>
            </a:pPr>
            <a:endParaRPr lang="en-US" altLang="en-US" sz="2000" b="1" dirty="0" smtClean="0"/>
          </a:p>
          <a:p>
            <a:pPr algn="ctr">
              <a:buFont typeface="Arial" panose="020B0604020202020204" pitchFamily="34" charset="0"/>
              <a:buNone/>
            </a:pPr>
            <a:endParaRPr lang="en-US" altLang="en-US" sz="2000" b="1" dirty="0" smtClean="0"/>
          </a:p>
          <a:p>
            <a:pPr algn="ctr">
              <a:buFont typeface="Arial" panose="020B0604020202020204" pitchFamily="34" charset="0"/>
              <a:buNone/>
            </a:pPr>
            <a:endParaRPr lang="en-US" altLang="en-US" sz="2000" b="1" dirty="0"/>
          </a:p>
          <a:p>
            <a:pPr algn="ctr">
              <a:buFont typeface="Arial" panose="020B0604020202020204" pitchFamily="34" charset="0"/>
              <a:buNone/>
            </a:pPr>
            <a:endParaRPr lang="en-US" altLang="en-US" sz="2000" b="1" dirty="0" smtClean="0"/>
          </a:p>
          <a:p>
            <a:pPr algn="ctr">
              <a:buFont typeface="Arial" panose="020B0604020202020204" pitchFamily="34" charset="0"/>
              <a:buNone/>
            </a:pPr>
            <a:r>
              <a:rPr lang="en-US" altLang="en-US" sz="2000" b="1" dirty="0" smtClean="0"/>
              <a:t>Submitted </a:t>
            </a:r>
            <a:r>
              <a:rPr lang="en-US" altLang="en-US" sz="2000" b="1" dirty="0"/>
              <a:t>By </a:t>
            </a:r>
            <a:r>
              <a:rPr lang="en-US" altLang="en-US" sz="2000" b="1" dirty="0" smtClean="0"/>
              <a:t>Business Development Department, Adroit Infosystems</a:t>
            </a:r>
            <a:endParaRPr lang="en-US" alt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968" y="1387052"/>
            <a:ext cx="3299950" cy="308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01140"/>
      </p:ext>
    </p:extLst>
  </p:cSld>
  <p:clrMapOvr>
    <a:masterClrMapping/>
  </p:clrMapOvr>
  <p:transition spd="slow">
    <p:wipe dir="r"/>
    <p:sndAc>
      <p:stSnd>
        <p:snd r:embed="rId2" name="applause.wav"/>
      </p:stSnd>
    </p:sndAc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4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516" y="1771048"/>
            <a:ext cx="10901412" cy="837397"/>
          </a:xfrm>
        </p:spPr>
        <p:txBody>
          <a:bodyPr>
            <a:normAutofit/>
          </a:bodyPr>
          <a:lstStyle/>
          <a:p>
            <a:r>
              <a:rPr lang="en-GB" sz="3200" u="sng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OPD</a:t>
            </a:r>
            <a:r>
              <a:rPr lang="en-GB" sz="3200" u="sng" dirty="0" smtClean="0">
                <a:latin typeface="Arial Black" panose="020B0A04020102020204" pitchFamily="34" charset="0"/>
              </a:rPr>
              <a:t> </a:t>
            </a:r>
            <a:r>
              <a:rPr lang="en-GB" sz="3200" u="sng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Management</a:t>
            </a:r>
            <a:endParaRPr lang="en-IN" sz="3200" u="sng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8906679"/>
              </p:ext>
            </p:extLst>
          </p:nvPr>
        </p:nvGraphicFramePr>
        <p:xfrm>
          <a:off x="5168766" y="2444817"/>
          <a:ext cx="5544152" cy="3732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3273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6" y="2608445"/>
            <a:ext cx="4723851" cy="35367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9340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3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9923"/>
            <a:ext cx="10515600" cy="481263"/>
          </a:xfrm>
        </p:spPr>
        <p:txBody>
          <a:bodyPr>
            <a:noAutofit/>
          </a:bodyPr>
          <a:lstStyle/>
          <a:p>
            <a:r>
              <a:rPr lang="en-GB" sz="3200" b="1" u="sng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IPD Management</a:t>
            </a:r>
            <a:endParaRPr lang="en-IN" sz="3200" b="1" u="sng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083998"/>
              </p:ext>
            </p:extLst>
          </p:nvPr>
        </p:nvGraphicFramePr>
        <p:xfrm>
          <a:off x="6096000" y="1535431"/>
          <a:ext cx="5874115" cy="4826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327303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23" y="2572963"/>
            <a:ext cx="5562600" cy="38290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245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3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19176"/>
            <a:ext cx="10515600" cy="539014"/>
          </a:xfrm>
        </p:spPr>
        <p:txBody>
          <a:bodyPr>
            <a:normAutofit fontScale="90000"/>
          </a:bodyPr>
          <a:lstStyle/>
          <a:p>
            <a:r>
              <a:rPr lang="en-GB" sz="3600" u="sng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IPD</a:t>
            </a:r>
            <a:r>
              <a:rPr lang="en-GB" u="sng" dirty="0" smtClean="0">
                <a:solidFill>
                  <a:srgbClr val="002060"/>
                </a:solidFill>
              </a:rPr>
              <a:t> </a:t>
            </a:r>
            <a:r>
              <a:rPr lang="en-GB" sz="3600" u="sng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Billing</a:t>
            </a:r>
            <a:r>
              <a:rPr lang="en-GB" u="sng" dirty="0" smtClean="0">
                <a:solidFill>
                  <a:srgbClr val="002060"/>
                </a:solidFill>
              </a:rPr>
              <a:t> </a:t>
            </a:r>
            <a:endParaRPr lang="en-IN" u="sng" dirty="0">
              <a:solidFill>
                <a:srgbClr val="002060"/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6392776"/>
              </p:ext>
            </p:extLst>
          </p:nvPr>
        </p:nvGraphicFramePr>
        <p:xfrm>
          <a:off x="5838092" y="2088683"/>
          <a:ext cx="5515708" cy="4088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992"/>
            <a:ext cx="12192000" cy="2327303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20" y="2434349"/>
            <a:ext cx="507682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029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9902"/>
            <a:ext cx="12192000" cy="690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3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7419"/>
            <a:ext cx="10515600" cy="519764"/>
          </a:xfrm>
        </p:spPr>
        <p:txBody>
          <a:bodyPr>
            <a:normAutofit fontScale="90000"/>
          </a:bodyPr>
          <a:lstStyle/>
          <a:p>
            <a:r>
              <a:rPr lang="en-GB" sz="3200" u="sng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Nurse Station</a:t>
            </a:r>
            <a:endParaRPr lang="en-IN" sz="3200" u="sng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992"/>
            <a:ext cx="12192000" cy="2327303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13" y="2402436"/>
            <a:ext cx="6218475" cy="414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057072"/>
              </p:ext>
            </p:extLst>
          </p:nvPr>
        </p:nvGraphicFramePr>
        <p:xfrm>
          <a:off x="6305267" y="1460310"/>
          <a:ext cx="5554638" cy="5087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5407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9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69805"/>
            <a:ext cx="4343400" cy="766917"/>
          </a:xfrm>
        </p:spPr>
        <p:txBody>
          <a:bodyPr>
            <a:normAutofit/>
          </a:bodyPr>
          <a:lstStyle/>
          <a:p>
            <a:r>
              <a:rPr lang="en-US" sz="3200" b="1" u="sng" dirty="0">
                <a:solidFill>
                  <a:srgbClr val="002060"/>
                </a:solidFill>
                <a:latin typeface="Arial Black" panose="020B0A04020102020204" pitchFamily="34" charset="0"/>
              </a:rPr>
              <a:t>Operation Theater</a:t>
            </a:r>
            <a:endParaRPr lang="en-IN" sz="3200" u="sng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3273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64" y="2447480"/>
            <a:ext cx="4638368" cy="36048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583265"/>
              </p:ext>
            </p:extLst>
          </p:nvPr>
        </p:nvGraphicFramePr>
        <p:xfrm>
          <a:off x="5106572" y="1575584"/>
          <a:ext cx="6682154" cy="4965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1088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29449283"/>
              </p:ext>
            </p:extLst>
          </p:nvPr>
        </p:nvGraphicFramePr>
        <p:xfrm>
          <a:off x="457200" y="5222240"/>
          <a:ext cx="11582400" cy="1280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4" name="Picture 7" descr="Hospital-Mobile-iPhone-App-Bann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069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8" descr="C:\Users\Administrator\Desktop\logo png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30320"/>
            <a:ext cx="2255520" cy="977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809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sndAc>
          <p:stSnd>
            <p:snd r:embed="rId2" name="applause.wav"/>
          </p:stSnd>
        </p:sndAc>
      </p:transition>
    </mc:Choice>
    <mc:Fallback xmlns="">
      <p:transition>
        <p:sndAc>
          <p:stSnd>
            <p:snd r:embed="rId10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61423"/>
            <a:ext cx="10515600" cy="510138"/>
          </a:xfrm>
        </p:spPr>
        <p:txBody>
          <a:bodyPr>
            <a:normAutofit fontScale="90000"/>
          </a:bodyPr>
          <a:lstStyle/>
          <a:p>
            <a:r>
              <a:rPr lang="en-GB" sz="3200" u="sng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Laboratory Department</a:t>
            </a:r>
            <a:endParaRPr lang="en-IN" sz="3200" u="sng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4653418"/>
              </p:ext>
            </p:extLst>
          </p:nvPr>
        </p:nvGraphicFramePr>
        <p:xfrm>
          <a:off x="5691115" y="2436484"/>
          <a:ext cx="5973197" cy="3991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3273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2" y="2805566"/>
            <a:ext cx="4735773" cy="301866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9567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4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19063"/>
            <a:ext cx="5791200" cy="6619875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7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22921"/>
            <a:ext cx="10515600" cy="604381"/>
          </a:xfrm>
        </p:spPr>
        <p:txBody>
          <a:bodyPr>
            <a:normAutofit/>
          </a:bodyPr>
          <a:lstStyle/>
          <a:p>
            <a:r>
              <a:rPr lang="en-GB" sz="3200" b="1" u="sng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Radiology Department</a:t>
            </a:r>
            <a:endParaRPr lang="en-IN" sz="3200" b="1" u="sng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2398662"/>
              </p:ext>
            </p:extLst>
          </p:nvPr>
        </p:nvGraphicFramePr>
        <p:xfrm>
          <a:off x="5158854" y="2327303"/>
          <a:ext cx="6194946" cy="3849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23273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90" y="2715902"/>
            <a:ext cx="4437803" cy="2988862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12717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0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549" y="113098"/>
            <a:ext cx="8871045" cy="6683209"/>
          </a:xfrm>
          <a:prstGeom prst="rect">
            <a:avLst/>
          </a:prstGeom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036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803" y="95534"/>
            <a:ext cx="5906003" cy="6646459"/>
          </a:xfrm>
          <a:prstGeom prst="rect">
            <a:avLst/>
          </a:prstGeom>
          <a:noFill/>
          <a:ln w="28575"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484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6295"/>
            <a:ext cx="10515600" cy="702644"/>
          </a:xfrm>
        </p:spPr>
        <p:txBody>
          <a:bodyPr>
            <a:normAutofit/>
          </a:bodyPr>
          <a:lstStyle/>
          <a:p>
            <a:r>
              <a:rPr lang="en-GB" sz="3200" u="sng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Pharmacy Management</a:t>
            </a:r>
            <a:endParaRPr lang="en-IN" sz="3200" u="sng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1931425"/>
              </p:ext>
            </p:extLst>
          </p:nvPr>
        </p:nvGraphicFramePr>
        <p:xfrm>
          <a:off x="6590731" y="2327302"/>
          <a:ext cx="5426089" cy="396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3273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3" y="2463781"/>
            <a:ext cx="5970960" cy="3838024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8952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1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2129894"/>
              </p:ext>
            </p:extLst>
          </p:nvPr>
        </p:nvGraphicFramePr>
        <p:xfrm>
          <a:off x="0" y="0"/>
          <a:ext cx="1219199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328" y="2975211"/>
            <a:ext cx="3269489" cy="129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460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9302"/>
            <a:ext cx="7332406" cy="560439"/>
          </a:xfrm>
        </p:spPr>
        <p:txBody>
          <a:bodyPr>
            <a:normAutofit/>
          </a:bodyPr>
          <a:lstStyle/>
          <a:p>
            <a:r>
              <a:rPr lang="en-GB" sz="3200" u="sng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Store &amp; Inventory Management</a:t>
            </a:r>
            <a:endParaRPr lang="en-IN" sz="3200" u="sng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9869122"/>
              </p:ext>
            </p:extLst>
          </p:nvPr>
        </p:nvGraphicFramePr>
        <p:xfrm>
          <a:off x="6174658" y="2192593"/>
          <a:ext cx="5179142" cy="4522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3273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94040"/>
            <a:ext cx="4913671" cy="3510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8631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9302"/>
            <a:ext cx="6201698" cy="648929"/>
          </a:xfrm>
        </p:spPr>
        <p:txBody>
          <a:bodyPr>
            <a:normAutofit/>
          </a:bodyPr>
          <a:lstStyle/>
          <a:p>
            <a:r>
              <a:rPr lang="en-GB" sz="3200" u="sng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HR &amp; Payroll Management</a:t>
            </a:r>
            <a:endParaRPr lang="en-IN" sz="3200" u="sng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3273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5" y="2654710"/>
            <a:ext cx="4751439" cy="3523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6070839"/>
              </p:ext>
            </p:extLst>
          </p:nvPr>
        </p:nvGraphicFramePr>
        <p:xfrm>
          <a:off x="5773002" y="2456597"/>
          <a:ext cx="6045959" cy="3721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76131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32" y="1897626"/>
            <a:ext cx="5191433" cy="540774"/>
          </a:xfrm>
        </p:spPr>
        <p:txBody>
          <a:bodyPr>
            <a:noAutofit/>
          </a:bodyPr>
          <a:lstStyle/>
          <a:p>
            <a:r>
              <a:rPr lang="en-GB" sz="3200" u="sng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Financial Accounting</a:t>
            </a:r>
            <a:endParaRPr lang="en-IN" sz="3200" u="sng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3294034"/>
              </p:ext>
            </p:extLst>
          </p:nvPr>
        </p:nvGraphicFramePr>
        <p:xfrm>
          <a:off x="5663381" y="2438400"/>
          <a:ext cx="5690418" cy="3893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3273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8" y="2566219"/>
            <a:ext cx="4628485" cy="36281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0849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236" y="2327302"/>
            <a:ext cx="6472311" cy="42698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426" y="1779639"/>
            <a:ext cx="10675374" cy="547663"/>
          </a:xfrm>
        </p:spPr>
        <p:txBody>
          <a:bodyPr>
            <a:normAutofit/>
          </a:bodyPr>
          <a:lstStyle/>
          <a:p>
            <a:r>
              <a:rPr lang="en-GB" sz="3200" u="sng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Client Server LAN Networking </a:t>
            </a:r>
            <a:endParaRPr lang="en-IN" sz="3200" u="sng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0" cy="23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2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761" y="1661652"/>
            <a:ext cx="10695039" cy="717754"/>
          </a:xfrm>
        </p:spPr>
        <p:txBody>
          <a:bodyPr>
            <a:normAutofit/>
          </a:bodyPr>
          <a:lstStyle/>
          <a:p>
            <a:r>
              <a:rPr lang="en-GB" sz="3200" u="sng" dirty="0">
                <a:solidFill>
                  <a:srgbClr val="002060"/>
                </a:solidFill>
                <a:latin typeface="Arial Black" panose="020B0A04020102020204" pitchFamily="34" charset="0"/>
              </a:rPr>
              <a:t>Client Server </a:t>
            </a:r>
            <a:r>
              <a:rPr lang="en-GB" sz="3200" u="sng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LAN / Wireless </a:t>
            </a:r>
            <a:r>
              <a:rPr lang="en-GB" sz="3200" u="sng" dirty="0">
                <a:solidFill>
                  <a:srgbClr val="002060"/>
                </a:solidFill>
                <a:latin typeface="Arial Black" panose="020B0A04020102020204" pitchFamily="34" charset="0"/>
              </a:rPr>
              <a:t>Networking </a:t>
            </a:r>
            <a:endParaRPr lang="en-IN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2" y="2379406"/>
            <a:ext cx="11051458" cy="44785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3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6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679340650"/>
              </p:ext>
            </p:extLst>
          </p:nvPr>
        </p:nvGraphicFramePr>
        <p:xfrm>
          <a:off x="799531" y="4383498"/>
          <a:ext cx="10380261" cy="2183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51819"/>
            <a:ext cx="10439400" cy="668594"/>
          </a:xfrm>
        </p:spPr>
        <p:txBody>
          <a:bodyPr>
            <a:normAutofit/>
          </a:bodyPr>
          <a:lstStyle/>
          <a:p>
            <a:r>
              <a:rPr lang="en-GB" sz="3200" u="sng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Hardware / Software Requirement</a:t>
            </a:r>
            <a:endParaRPr lang="en-IN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90"/>
            <a:ext cx="12192000" cy="2327303"/>
          </a:xfrm>
          <a:prstGeom prst="rect">
            <a:avLst/>
          </a:prstGeom>
        </p:spPr>
      </p:pic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893491"/>
              </p:ext>
            </p:extLst>
          </p:nvPr>
        </p:nvGraphicFramePr>
        <p:xfrm>
          <a:off x="750627" y="2320412"/>
          <a:ext cx="10454185" cy="1992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67642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77961"/>
            <a:ext cx="10515600" cy="501445"/>
          </a:xfrm>
        </p:spPr>
        <p:txBody>
          <a:bodyPr>
            <a:normAutofit fontScale="90000"/>
          </a:bodyPr>
          <a:lstStyle/>
          <a:p>
            <a:r>
              <a:rPr lang="en-GB" sz="3200" u="sng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Our </a:t>
            </a:r>
            <a:r>
              <a:rPr lang="en-GB" sz="3600" u="sng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Client</a:t>
            </a:r>
            <a:endParaRPr lang="en-IN" sz="3600" u="sng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14961"/>
              </p:ext>
            </p:extLst>
          </p:nvPr>
        </p:nvGraphicFramePr>
        <p:xfrm>
          <a:off x="5625397" y="1887144"/>
          <a:ext cx="5782994" cy="4559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03"/>
            <a:ext cx="12192000" cy="23273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88" y="2506622"/>
            <a:ext cx="4208207" cy="364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4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91" y="2742648"/>
            <a:ext cx="5144685" cy="3377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69806"/>
            <a:ext cx="10515600" cy="816078"/>
          </a:xfrm>
        </p:spPr>
        <p:txBody>
          <a:bodyPr>
            <a:normAutofit/>
          </a:bodyPr>
          <a:lstStyle/>
          <a:p>
            <a:r>
              <a:rPr lang="en-GB" sz="3200" u="sng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Contact US</a:t>
            </a:r>
            <a:endParaRPr lang="en-IN" sz="3200" u="sng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327303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8816308"/>
              </p:ext>
            </p:extLst>
          </p:nvPr>
        </p:nvGraphicFramePr>
        <p:xfrm>
          <a:off x="6095999" y="1825625"/>
          <a:ext cx="5845791" cy="4294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809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821" y="122829"/>
            <a:ext cx="10208526" cy="770859"/>
          </a:xfrm>
          <a:solidFill>
            <a:schemeClr val="accent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rmAutofit/>
          </a:bodyPr>
          <a:lstStyle/>
          <a:p>
            <a:pPr algn="ctr"/>
            <a:r>
              <a:rPr lang="en-GB" sz="2400" dirty="0" err="1" smtClean="0">
                <a:solidFill>
                  <a:schemeClr val="bg1"/>
                </a:solidFill>
                <a:latin typeface="Arial Black" panose="020B0A04020102020204" pitchFamily="34" charset="0"/>
              </a:rPr>
              <a:t>eHospital</a:t>
            </a:r>
            <a:r>
              <a:rPr lang="en-GB" sz="24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Systems - </a:t>
            </a:r>
            <a:r>
              <a:rPr lang="en-GB" sz="24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Hospital Management Software</a:t>
            </a:r>
            <a:endParaRPr lang="en-IN" sz="2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801440"/>
              </p:ext>
            </p:extLst>
          </p:nvPr>
        </p:nvGraphicFramePr>
        <p:xfrm>
          <a:off x="947382" y="1064524"/>
          <a:ext cx="10339316" cy="5691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88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8281120"/>
              </p:ext>
            </p:extLst>
          </p:nvPr>
        </p:nvGraphicFramePr>
        <p:xfrm>
          <a:off x="545911" y="1119115"/>
          <a:ext cx="11054686" cy="5459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609" y="207506"/>
            <a:ext cx="6359013" cy="619432"/>
          </a:xfrm>
          <a:solidFill>
            <a:schemeClr val="accent4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 fontScale="90000"/>
          </a:bodyPr>
          <a:lstStyle/>
          <a:p>
            <a:r>
              <a:rPr lang="en-IN" sz="3200" dirty="0">
                <a:solidFill>
                  <a:schemeClr val="bg1"/>
                </a:solidFill>
                <a:latin typeface="Arial Black" panose="020B0A04020102020204" pitchFamily="34" charset="0"/>
              </a:rPr>
              <a:t>Benefits of eHospital </a:t>
            </a:r>
            <a:r>
              <a:rPr lang="en-IN" sz="32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Systems</a:t>
            </a:r>
            <a:endParaRPr lang="en-IN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50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0193962"/>
              </p:ext>
            </p:extLst>
          </p:nvPr>
        </p:nvGraphicFramePr>
        <p:xfrm>
          <a:off x="838200" y="589280"/>
          <a:ext cx="10515600" cy="5683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  <a:gridCol w="2103120"/>
              </a:tblGrid>
              <a:tr h="889296">
                <a:tc gridSpan="5">
                  <a:txBody>
                    <a:bodyPr/>
                    <a:lstStyle/>
                    <a:p>
                      <a:pPr algn="ctr"/>
                      <a:r>
                        <a:rPr lang="en-GB" sz="3200" dirty="0" smtClean="0"/>
                        <a:t>eHospital</a:t>
                      </a:r>
                      <a:r>
                        <a:rPr lang="en-GB" sz="3200" baseline="0" dirty="0" smtClean="0"/>
                        <a:t> Systems : Complete Module Detail </a:t>
                      </a:r>
                      <a:endParaRPr lang="en-IN" sz="3200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1219752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Online</a:t>
                      </a:r>
                      <a:r>
                        <a:rPr lang="en-GB" baseline="0" dirty="0" smtClean="0"/>
                        <a:t> Appointment Management</a:t>
                      </a:r>
                      <a:endParaRPr lang="en-IN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OPD Management</a:t>
                      </a:r>
                      <a:endParaRPr lang="en-IN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IPD Management</a:t>
                      </a:r>
                      <a:endParaRPr lang="en-IN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Diagnostic Management</a:t>
                      </a:r>
                      <a:endParaRPr lang="en-IN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Pharmacy Management</a:t>
                      </a:r>
                      <a:endParaRPr lang="en-IN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1152618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Purchase</a:t>
                      </a:r>
                      <a:r>
                        <a:rPr lang="en-GB" baseline="0" dirty="0" smtClean="0"/>
                        <a:t> &amp; Supply Management</a:t>
                      </a:r>
                      <a:endParaRPr lang="en-IN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Store &amp; Inventory </a:t>
                      </a:r>
                      <a:r>
                        <a:rPr lang="en-GB" baseline="0" dirty="0" smtClean="0"/>
                        <a:t>Management</a:t>
                      </a:r>
                      <a:endParaRPr lang="en-IN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HR</a:t>
                      </a:r>
                      <a:r>
                        <a:rPr lang="en-GB" baseline="0" dirty="0" smtClean="0"/>
                        <a:t> &amp; Payroll Management</a:t>
                      </a:r>
                      <a:endParaRPr lang="en-IN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Financial</a:t>
                      </a:r>
                      <a:r>
                        <a:rPr lang="en-GB" baseline="0" dirty="0" smtClean="0"/>
                        <a:t> Accounting</a:t>
                      </a:r>
                      <a:endParaRPr lang="en-IN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TPA &amp; Insurance</a:t>
                      </a:r>
                      <a:endParaRPr lang="en-IN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1312023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Blood</a:t>
                      </a:r>
                      <a:r>
                        <a:rPr lang="en-GB" baseline="0" dirty="0" smtClean="0"/>
                        <a:t> Bank</a:t>
                      </a:r>
                      <a:endParaRPr lang="en-IN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Diet Management</a:t>
                      </a:r>
                      <a:endParaRPr lang="en-IN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Doctor</a:t>
                      </a:r>
                      <a:r>
                        <a:rPr lang="en-GB" baseline="0" dirty="0" smtClean="0"/>
                        <a:t> Accounting </a:t>
                      </a:r>
                      <a:endParaRPr lang="en-IN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Electroni</a:t>
                      </a:r>
                      <a:r>
                        <a:rPr lang="en-GB" baseline="0" dirty="0" smtClean="0"/>
                        <a:t>c Medical Record (EMR)</a:t>
                      </a:r>
                      <a:endParaRPr lang="en-IN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Guest</a:t>
                      </a:r>
                      <a:r>
                        <a:rPr lang="en-GB" baseline="0" dirty="0" smtClean="0"/>
                        <a:t> Management</a:t>
                      </a:r>
                      <a:endParaRPr lang="en-IN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1110012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Healthcare Package</a:t>
                      </a:r>
                      <a:r>
                        <a:rPr lang="en-GB" baseline="0" dirty="0" smtClean="0"/>
                        <a:t> </a:t>
                      </a:r>
                      <a:endParaRPr lang="en-IN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Nurse</a:t>
                      </a:r>
                      <a:r>
                        <a:rPr lang="en-GB" baseline="0" dirty="0" smtClean="0"/>
                        <a:t> Station </a:t>
                      </a:r>
                      <a:endParaRPr lang="en-IN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Software Management</a:t>
                      </a:r>
                      <a:endParaRPr lang="en-IN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Housekeeping</a:t>
                      </a:r>
                      <a:r>
                        <a:rPr lang="en-GB" baseline="0" dirty="0" smtClean="0"/>
                        <a:t>/ Laundry </a:t>
                      </a:r>
                      <a:endParaRPr lang="en-IN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MIS</a:t>
                      </a:r>
                      <a:endParaRPr lang="en-IN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49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  <a:scene3d>
            <a:camera prst="perspectiveFron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92685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4" y="757475"/>
            <a:ext cx="12093456" cy="542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255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09549"/>
            <a:ext cx="10515600" cy="517753"/>
          </a:xfrm>
        </p:spPr>
        <p:txBody>
          <a:bodyPr>
            <a:noAutofit/>
          </a:bodyPr>
          <a:lstStyle/>
          <a:p>
            <a:r>
              <a:rPr lang="en-GB" sz="3200" b="1" u="sng" dirty="0" smtClean="0">
                <a:solidFill>
                  <a:schemeClr val="accent1">
                    <a:lumMod val="50000"/>
                  </a:schemeClr>
                </a:solidFill>
                <a:latin typeface="Arial Black" panose="020B0A04020102020204" pitchFamily="34" charset="0"/>
              </a:rPr>
              <a:t>Online Appointment Management</a:t>
            </a:r>
            <a:endParaRPr lang="en-IN" sz="3200" b="1" u="sng" dirty="0">
              <a:solidFill>
                <a:schemeClr val="accent1">
                  <a:lumMod val="50000"/>
                </a:schemeClr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1134599"/>
              </p:ext>
            </p:extLst>
          </p:nvPr>
        </p:nvGraphicFramePr>
        <p:xfrm>
          <a:off x="5378245" y="2315665"/>
          <a:ext cx="5430925" cy="3957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3273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6" y="2827607"/>
            <a:ext cx="5176910" cy="284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3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1751</TotalTime>
  <Words>973</Words>
  <Application>Microsoft Office PowerPoint</Application>
  <PresentationFormat>Custom</PresentationFormat>
  <Paragraphs>185</Paragraphs>
  <Slides>37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  </vt:lpstr>
      <vt:lpstr>PowerPoint Presentation</vt:lpstr>
      <vt:lpstr>PowerPoint Presentation</vt:lpstr>
      <vt:lpstr>eHospital Systems - Hospital Management Software</vt:lpstr>
      <vt:lpstr>Benefits of eHospital Systems</vt:lpstr>
      <vt:lpstr>PowerPoint Presentation</vt:lpstr>
      <vt:lpstr>PowerPoint Presentation</vt:lpstr>
      <vt:lpstr>PowerPoint Presentation</vt:lpstr>
      <vt:lpstr>Online Appointment Management</vt:lpstr>
      <vt:lpstr>PowerPoint Presentation</vt:lpstr>
      <vt:lpstr>OPD Management</vt:lpstr>
      <vt:lpstr>PowerPoint Presentation</vt:lpstr>
      <vt:lpstr>IPD Management</vt:lpstr>
      <vt:lpstr>PowerPoint Presentation</vt:lpstr>
      <vt:lpstr>IPD Billing </vt:lpstr>
      <vt:lpstr>PowerPoint Presentation</vt:lpstr>
      <vt:lpstr>Nurse Station</vt:lpstr>
      <vt:lpstr>PowerPoint Presentation</vt:lpstr>
      <vt:lpstr>Operation Theater</vt:lpstr>
      <vt:lpstr>Laboratory Department</vt:lpstr>
      <vt:lpstr>PowerPoint Presentation</vt:lpstr>
      <vt:lpstr>PowerPoint Presentation</vt:lpstr>
      <vt:lpstr>PowerPoint Presentation</vt:lpstr>
      <vt:lpstr>Radiology Department</vt:lpstr>
      <vt:lpstr>PowerPoint Presentation</vt:lpstr>
      <vt:lpstr>PowerPoint Presentation</vt:lpstr>
      <vt:lpstr>PowerPoint Presentation</vt:lpstr>
      <vt:lpstr>Pharmacy Management</vt:lpstr>
      <vt:lpstr>PowerPoint Presentation</vt:lpstr>
      <vt:lpstr>Store &amp; Inventory Management</vt:lpstr>
      <vt:lpstr>HR &amp; Payroll Management</vt:lpstr>
      <vt:lpstr>Financial Accounting</vt:lpstr>
      <vt:lpstr>Client Server LAN Networking </vt:lpstr>
      <vt:lpstr>Client Server LAN / Wireless Networking </vt:lpstr>
      <vt:lpstr>Hardware / Software Requirement</vt:lpstr>
      <vt:lpstr>Our Client</vt:lpstr>
      <vt:lpstr>Contact US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Manoj verma</dc:creator>
  <cp:lastModifiedBy>Manoj Verma</cp:lastModifiedBy>
  <cp:revision>146</cp:revision>
  <dcterms:created xsi:type="dcterms:W3CDTF">2016-06-23T10:12:28Z</dcterms:created>
  <dcterms:modified xsi:type="dcterms:W3CDTF">2017-07-27T00:04:47Z</dcterms:modified>
</cp:coreProperties>
</file>